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49" r:id="rId2"/>
  </p:sldMasterIdLst>
  <p:notesMasterIdLst>
    <p:notesMasterId r:id="rId78"/>
  </p:notesMasterIdLst>
  <p:sldIdLst>
    <p:sldId id="680" r:id="rId3"/>
    <p:sldId id="900" r:id="rId4"/>
    <p:sldId id="813" r:id="rId5"/>
    <p:sldId id="910" r:id="rId6"/>
    <p:sldId id="916" r:id="rId7"/>
    <p:sldId id="917" r:id="rId8"/>
    <p:sldId id="959" r:id="rId9"/>
    <p:sldId id="960" r:id="rId10"/>
    <p:sldId id="961" r:id="rId11"/>
    <p:sldId id="962" r:id="rId12"/>
    <p:sldId id="964" r:id="rId13"/>
    <p:sldId id="965" r:id="rId14"/>
    <p:sldId id="966" r:id="rId15"/>
    <p:sldId id="967" r:id="rId16"/>
    <p:sldId id="968" r:id="rId17"/>
    <p:sldId id="969" r:id="rId18"/>
    <p:sldId id="970" r:id="rId19"/>
    <p:sldId id="901" r:id="rId20"/>
    <p:sldId id="905" r:id="rId21"/>
    <p:sldId id="971" r:id="rId22"/>
    <p:sldId id="972" r:id="rId23"/>
    <p:sldId id="974" r:id="rId24"/>
    <p:sldId id="973" r:id="rId25"/>
    <p:sldId id="976" r:id="rId26"/>
    <p:sldId id="977" r:id="rId27"/>
    <p:sldId id="978" r:id="rId28"/>
    <p:sldId id="979" r:id="rId29"/>
    <p:sldId id="980" r:id="rId30"/>
    <p:sldId id="982" r:id="rId31"/>
    <p:sldId id="986" r:id="rId32"/>
    <p:sldId id="987" r:id="rId33"/>
    <p:sldId id="988" r:id="rId34"/>
    <p:sldId id="984" r:id="rId35"/>
    <p:sldId id="989" r:id="rId36"/>
    <p:sldId id="990" r:id="rId37"/>
    <p:sldId id="983" r:id="rId38"/>
    <p:sldId id="991" r:id="rId39"/>
    <p:sldId id="992" r:id="rId40"/>
    <p:sldId id="945" r:id="rId41"/>
    <p:sldId id="993" r:id="rId42"/>
    <p:sldId id="985" r:id="rId43"/>
    <p:sldId id="933" r:id="rId44"/>
    <p:sldId id="934" r:id="rId45"/>
    <p:sldId id="935" r:id="rId46"/>
    <p:sldId id="949" r:id="rId47"/>
    <p:sldId id="936" r:id="rId48"/>
    <p:sldId id="937" r:id="rId49"/>
    <p:sldId id="938" r:id="rId50"/>
    <p:sldId id="950" r:id="rId51"/>
    <p:sldId id="951" r:id="rId52"/>
    <p:sldId id="1005" r:id="rId53"/>
    <p:sldId id="1006" r:id="rId54"/>
    <p:sldId id="1007" r:id="rId55"/>
    <p:sldId id="1008" r:id="rId56"/>
    <p:sldId id="994" r:id="rId57"/>
    <p:sldId id="995" r:id="rId58"/>
    <p:sldId id="997" r:id="rId59"/>
    <p:sldId id="999" r:id="rId60"/>
    <p:sldId id="1000" r:id="rId61"/>
    <p:sldId id="1001" r:id="rId62"/>
    <p:sldId id="1002" r:id="rId63"/>
    <p:sldId id="1010" r:id="rId64"/>
    <p:sldId id="956" r:id="rId65"/>
    <p:sldId id="1012" r:id="rId66"/>
    <p:sldId id="1013" r:id="rId67"/>
    <p:sldId id="1015" r:id="rId68"/>
    <p:sldId id="1016" r:id="rId69"/>
    <p:sldId id="1019" r:id="rId70"/>
    <p:sldId id="958" r:id="rId71"/>
    <p:sldId id="907" r:id="rId72"/>
    <p:sldId id="953" r:id="rId73"/>
    <p:sldId id="1021" r:id="rId74"/>
    <p:sldId id="1023" r:id="rId75"/>
    <p:sldId id="1024" r:id="rId76"/>
    <p:sldId id="1025" r:id="rId77"/>
  </p:sldIdLst>
  <p:sldSz cx="12241213" cy="68580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rgbClr val="FF0000"/>
        </a:solidFill>
        <a:latin typeface="Times New Roman" panose="02020603050405020304" pitchFamily="18" charset="0"/>
        <a:ea typeface="仿宋_GB2312" pitchFamily="49" charset="-122"/>
        <a:cs typeface="Times New Roman" panose="02020603050405020304" pitchFamily="18" charset="0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rgbClr val="FF0000"/>
        </a:solidFill>
        <a:latin typeface="Times New Roman" panose="02020603050405020304" pitchFamily="18" charset="0"/>
        <a:ea typeface="仿宋_GB2312" pitchFamily="49" charset="-122"/>
        <a:cs typeface="Times New Roman" panose="02020603050405020304" pitchFamily="18" charset="0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rgbClr val="FF0000"/>
        </a:solidFill>
        <a:latin typeface="Times New Roman" panose="02020603050405020304" pitchFamily="18" charset="0"/>
        <a:ea typeface="仿宋_GB2312" pitchFamily="49" charset="-122"/>
        <a:cs typeface="Times New Roman" panose="02020603050405020304" pitchFamily="18" charset="0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rgbClr val="FF0000"/>
        </a:solidFill>
        <a:latin typeface="Times New Roman" panose="02020603050405020304" pitchFamily="18" charset="0"/>
        <a:ea typeface="仿宋_GB2312" pitchFamily="49" charset="-122"/>
        <a:cs typeface="Times New Roman" panose="02020603050405020304" pitchFamily="18" charset="0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rgbClr val="FF0000"/>
        </a:solidFill>
        <a:latin typeface="Times New Roman" panose="02020603050405020304" pitchFamily="18" charset="0"/>
        <a:ea typeface="仿宋_GB2312" pitchFamily="49" charset="-122"/>
        <a:cs typeface="Times New Roman" panose="02020603050405020304" pitchFamily="18" charset="0"/>
      </a:defRPr>
    </a:lvl5pPr>
    <a:lvl6pPr marL="2286000" algn="l" defTabSz="914400" rtl="0" eaLnBrk="1" latinLnBrk="0" hangingPunct="1">
      <a:defRPr sz="2400" kern="1200">
        <a:solidFill>
          <a:srgbClr val="FF0000"/>
        </a:solidFill>
        <a:latin typeface="Times New Roman" panose="02020603050405020304" pitchFamily="18" charset="0"/>
        <a:ea typeface="仿宋_GB2312" pitchFamily="49" charset="-122"/>
        <a:cs typeface="Times New Roman" panose="02020603050405020304" pitchFamily="18" charset="0"/>
      </a:defRPr>
    </a:lvl6pPr>
    <a:lvl7pPr marL="2743200" algn="l" defTabSz="914400" rtl="0" eaLnBrk="1" latinLnBrk="0" hangingPunct="1">
      <a:defRPr sz="2400" kern="1200">
        <a:solidFill>
          <a:srgbClr val="FF0000"/>
        </a:solidFill>
        <a:latin typeface="Times New Roman" panose="02020603050405020304" pitchFamily="18" charset="0"/>
        <a:ea typeface="仿宋_GB2312" pitchFamily="49" charset="-122"/>
        <a:cs typeface="Times New Roman" panose="02020603050405020304" pitchFamily="18" charset="0"/>
      </a:defRPr>
    </a:lvl7pPr>
    <a:lvl8pPr marL="3200400" algn="l" defTabSz="914400" rtl="0" eaLnBrk="1" latinLnBrk="0" hangingPunct="1">
      <a:defRPr sz="2400" kern="1200">
        <a:solidFill>
          <a:srgbClr val="FF0000"/>
        </a:solidFill>
        <a:latin typeface="Times New Roman" panose="02020603050405020304" pitchFamily="18" charset="0"/>
        <a:ea typeface="仿宋_GB2312" pitchFamily="49" charset="-122"/>
        <a:cs typeface="Times New Roman" panose="02020603050405020304" pitchFamily="18" charset="0"/>
      </a:defRPr>
    </a:lvl8pPr>
    <a:lvl9pPr marL="3657600" algn="l" defTabSz="914400" rtl="0" eaLnBrk="1" latinLnBrk="0" hangingPunct="1">
      <a:defRPr sz="2400" kern="1200">
        <a:solidFill>
          <a:srgbClr val="FF0000"/>
        </a:solidFill>
        <a:latin typeface="Times New Roman" panose="02020603050405020304" pitchFamily="18" charset="0"/>
        <a:ea typeface="仿宋_GB2312" pitchFamily="49" charset="-122"/>
        <a:cs typeface="Times New Roman" panose="02020603050405020304" pitchFamily="18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5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3399"/>
    <a:srgbClr val="5F5F5F"/>
    <a:srgbClr val="808080"/>
    <a:srgbClr val="CC3300"/>
    <a:srgbClr val="FF9900"/>
    <a:srgbClr val="F26200"/>
    <a:srgbClr val="FF3300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30" autoAdjust="0"/>
    <p:restoredTop sz="95899" autoAdjust="0"/>
  </p:normalViewPr>
  <p:slideViewPr>
    <p:cSldViewPr>
      <p:cViewPr varScale="1">
        <p:scale>
          <a:sx n="115" d="100"/>
          <a:sy n="115" d="100"/>
        </p:scale>
        <p:origin x="736" y="208"/>
      </p:cViewPr>
      <p:guideLst>
        <p:guide orient="horz" pos="2160"/>
        <p:guide pos="385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9" d="100"/>
          <a:sy n="59" d="100"/>
        </p:scale>
        <p:origin x="-1788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presProps" Target="presProp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tableStyles" Target="tableStyle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notesMaster" Target="notesMasters/notesMaster1.xml"/><Relationship Id="rId8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7EEF2F2C-637F-48BB-B5C5-5A5771EAFF38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zh-CN"/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9F641D23-7430-4668-AA37-7BCA02F8BC7A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8852" name="Rectangle 4">
            <a:extLst>
              <a:ext uri="{FF2B5EF4-FFF2-40B4-BE49-F238E27FC236}">
                <a16:creationId xmlns:a16="http://schemas.microsoft.com/office/drawing/2014/main" id="{E0F6EFA7-2D14-4397-A480-9CCF241D2363}"/>
              </a:ext>
            </a:extLst>
          </p:cNvPr>
          <p:cNvSpPr>
            <a:spLocks noGrp="1" noRot="1" noChangeAspect="1" noChangeArrowheads="1"/>
          </p:cNvSpPr>
          <p:nvPr>
            <p:ph type="sldImg" idx="2"/>
          </p:nvPr>
        </p:nvSpPr>
        <p:spPr bwMode="auto">
          <a:xfrm>
            <a:off x="369888" y="685800"/>
            <a:ext cx="6118225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3077" name="Rectangle 5">
            <a:extLst>
              <a:ext uri="{FF2B5EF4-FFF2-40B4-BE49-F238E27FC236}">
                <a16:creationId xmlns:a16="http://schemas.microsoft.com/office/drawing/2014/main" id="{BF106BFB-BBCA-445C-A8FD-821684E6D134}"/>
              </a:ext>
            </a:extLst>
          </p:cNvPr>
          <p:cNvSpPr>
            <a:spLocks noGrp="1" noRot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noProof="0"/>
              <a:t>Click to edit Master text styles</a:t>
            </a:r>
          </a:p>
          <a:p>
            <a:pPr lvl="1"/>
            <a:r>
              <a:rPr lang="en-US" altLang="zh-CN" noProof="0"/>
              <a:t>Second level</a:t>
            </a:r>
          </a:p>
          <a:p>
            <a:pPr lvl="2"/>
            <a:r>
              <a:rPr lang="en-US" altLang="zh-CN" noProof="0"/>
              <a:t>Third level</a:t>
            </a:r>
          </a:p>
          <a:p>
            <a:pPr lvl="3"/>
            <a:r>
              <a:rPr lang="en-US" altLang="zh-CN" noProof="0"/>
              <a:t>Fourth level</a:t>
            </a:r>
          </a:p>
          <a:p>
            <a:pPr lvl="4"/>
            <a:r>
              <a:rPr lang="en-US" altLang="zh-CN" noProof="0"/>
              <a:t>Fifth level</a:t>
            </a:r>
          </a:p>
        </p:txBody>
      </p:sp>
      <p:sp>
        <p:nvSpPr>
          <p:cNvPr id="3078" name="Rectangle 6">
            <a:extLst>
              <a:ext uri="{FF2B5EF4-FFF2-40B4-BE49-F238E27FC236}">
                <a16:creationId xmlns:a16="http://schemas.microsoft.com/office/drawing/2014/main" id="{DF8C0BF3-50D4-4A36-AC12-D607414E8A64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079" name="Rectangle 7">
            <a:extLst>
              <a:ext uri="{FF2B5EF4-FFF2-40B4-BE49-F238E27FC236}">
                <a16:creationId xmlns:a16="http://schemas.microsoft.com/office/drawing/2014/main" id="{569CAA6A-AF72-42BD-B64B-335389C0A0D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fld id="{B2CABF1F-9F90-4603-8B81-04ED27C308A9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7575" y="2130425"/>
            <a:ext cx="10406063" cy="147002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36738" y="3886200"/>
            <a:ext cx="8567737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1645235352"/>
      </p:ext>
    </p:extLst>
  </p:cSld>
  <p:clrMapOvr>
    <a:masterClrMapping/>
  </p:clrMapOvr>
  <p:transition>
    <p:random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2775" y="274638"/>
            <a:ext cx="11015663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4268301997"/>
      </p:ext>
    </p:extLst>
  </p:cSld>
  <p:clrMapOvr>
    <a:masterClrMapping/>
  </p:clrMapOvr>
  <p:transition>
    <p:random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988425" y="274638"/>
            <a:ext cx="2819400" cy="11652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527050" y="274638"/>
            <a:ext cx="8308975" cy="11652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846657532"/>
      </p:ext>
    </p:extLst>
  </p:cSld>
  <p:clrMapOvr>
    <a:masterClrMapping/>
  </p:clrMapOvr>
  <p:transition>
    <p:random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7575" y="2130425"/>
            <a:ext cx="10406063" cy="147002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36738" y="3886200"/>
            <a:ext cx="8567737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2128891647"/>
      </p:ext>
    </p:extLst>
  </p:cSld>
  <p:clrMapOvr>
    <a:masterClrMapping/>
  </p:clrMapOvr>
  <p:transition>
    <p:random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2775" y="274638"/>
            <a:ext cx="11015663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12775" y="1600200"/>
            <a:ext cx="11015663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910694319"/>
      </p:ext>
    </p:extLst>
  </p:cSld>
  <p:clrMapOvr>
    <a:masterClrMapping/>
  </p:clrMapOvr>
  <p:transition>
    <p:random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6788" y="4406900"/>
            <a:ext cx="10404475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6788" y="2906713"/>
            <a:ext cx="10404475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185353971"/>
      </p:ext>
    </p:extLst>
  </p:cSld>
  <p:clrMapOvr>
    <a:masterClrMapping/>
  </p:clrMapOvr>
  <p:transition>
    <p:random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2775" y="274638"/>
            <a:ext cx="11015663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12775" y="1600200"/>
            <a:ext cx="5430838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6013" y="1600200"/>
            <a:ext cx="5432425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718053573"/>
      </p:ext>
    </p:extLst>
  </p:cSld>
  <p:clrMapOvr>
    <a:masterClrMapping/>
  </p:clrMapOvr>
  <p:transition>
    <p:random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2775" y="274638"/>
            <a:ext cx="11015663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12775" y="1535113"/>
            <a:ext cx="540861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2775" y="2174875"/>
            <a:ext cx="5408613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18238" y="1535113"/>
            <a:ext cx="5410200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18238" y="2174875"/>
            <a:ext cx="5410200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436322812"/>
      </p:ext>
    </p:extLst>
  </p:cSld>
  <p:clrMapOvr>
    <a:masterClrMapping/>
  </p:clrMapOvr>
  <p:transition>
    <p:random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2775" y="274638"/>
            <a:ext cx="11015663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398448500"/>
      </p:ext>
    </p:extLst>
  </p:cSld>
  <p:clrMapOvr>
    <a:masterClrMapping/>
  </p:clrMapOvr>
  <p:transition>
    <p:random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52954684"/>
      </p:ext>
    </p:extLst>
  </p:cSld>
  <p:clrMapOvr>
    <a:masterClrMapping/>
  </p:clrMapOvr>
  <p:transition>
    <p:random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2775" y="273050"/>
            <a:ext cx="4025900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86313" y="273050"/>
            <a:ext cx="6842125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12775" y="1435100"/>
            <a:ext cx="4025900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579794150"/>
      </p:ext>
    </p:extLst>
  </p:cSld>
  <p:clrMapOvr>
    <a:masterClrMapping/>
  </p:clrMapOvr>
  <p:transition>
    <p:random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2775" y="274638"/>
            <a:ext cx="11015663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718156707"/>
      </p:ext>
    </p:extLst>
  </p:cSld>
  <p:clrMapOvr>
    <a:masterClrMapping/>
  </p:clrMapOvr>
  <p:transition>
    <p:random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98713" y="4800600"/>
            <a:ext cx="7345362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98713" y="612775"/>
            <a:ext cx="7345362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98713" y="5367338"/>
            <a:ext cx="7345362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402172138"/>
      </p:ext>
    </p:extLst>
  </p:cSld>
  <p:clrMapOvr>
    <a:masterClrMapping/>
  </p:clrMapOvr>
  <p:transition>
    <p:random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2775" y="274638"/>
            <a:ext cx="11015663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12775" y="1600200"/>
            <a:ext cx="11015663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059860848"/>
      </p:ext>
    </p:extLst>
  </p:cSld>
  <p:clrMapOvr>
    <a:masterClrMapping/>
  </p:clrMapOvr>
  <p:transition>
    <p:random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75713" y="274638"/>
            <a:ext cx="2752725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12775" y="274638"/>
            <a:ext cx="8110538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564649323"/>
      </p:ext>
    </p:extLst>
  </p:cSld>
  <p:clrMapOvr>
    <a:masterClrMapping/>
  </p:clrMapOvr>
  <p:transition>
    <p:random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6788" y="4406900"/>
            <a:ext cx="10404475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6788" y="2906713"/>
            <a:ext cx="10404475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149631308"/>
      </p:ext>
    </p:extLst>
  </p:cSld>
  <p:clrMapOvr>
    <a:masterClrMapping/>
  </p:clrMapOvr>
  <p:transition>
    <p:random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2775" y="274638"/>
            <a:ext cx="11015663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527050" y="836613"/>
            <a:ext cx="5564188" cy="6032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43638" y="836613"/>
            <a:ext cx="5564187" cy="6032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212033141"/>
      </p:ext>
    </p:extLst>
  </p:cSld>
  <p:clrMapOvr>
    <a:masterClrMapping/>
  </p:clrMapOvr>
  <p:transition>
    <p:random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2775" y="274638"/>
            <a:ext cx="11015663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12775" y="1535113"/>
            <a:ext cx="540861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2775" y="2174875"/>
            <a:ext cx="540861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18238" y="1535113"/>
            <a:ext cx="541020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18238" y="2174875"/>
            <a:ext cx="54102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027256061"/>
      </p:ext>
    </p:extLst>
  </p:cSld>
  <p:clrMapOvr>
    <a:masterClrMapping/>
  </p:clrMapOvr>
  <p:transition>
    <p:random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2775" y="274638"/>
            <a:ext cx="11015663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554905686"/>
      </p:ext>
    </p:extLst>
  </p:cSld>
  <p:clrMapOvr>
    <a:masterClrMapping/>
  </p:clrMapOvr>
  <p:transition>
    <p:random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1023053"/>
      </p:ext>
    </p:extLst>
  </p:cSld>
  <p:clrMapOvr>
    <a:masterClrMapping/>
  </p:clrMapOvr>
  <p:transition>
    <p:random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2775" y="273050"/>
            <a:ext cx="4025900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86313" y="273050"/>
            <a:ext cx="6842125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12775" y="1435100"/>
            <a:ext cx="4025900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672701285"/>
      </p:ext>
    </p:extLst>
  </p:cSld>
  <p:clrMapOvr>
    <a:masterClrMapping/>
  </p:clrMapOvr>
  <p:transition>
    <p:random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98713" y="4800600"/>
            <a:ext cx="7345362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98713" y="612775"/>
            <a:ext cx="7345362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98713" y="5367338"/>
            <a:ext cx="7345362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940776907"/>
      </p:ext>
    </p:extLst>
  </p:cSld>
  <p:clrMapOvr>
    <a:masterClrMapping/>
  </p:clrMapOvr>
  <p:transition>
    <p:random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3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13">
            <a:extLst>
              <a:ext uri="{FF2B5EF4-FFF2-40B4-BE49-F238E27FC236}">
                <a16:creationId xmlns:a16="http://schemas.microsoft.com/office/drawing/2014/main" id="{B2A3C4BC-A0AC-4A5F-8C09-75ADD56DB37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14288" y="0"/>
            <a:ext cx="12255501" cy="765175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txBody>
          <a:bodyPr wrap="none" anchor="ctr"/>
          <a:lstStyle>
            <a:lvl1pPr eaLnBrk="0" hangingPunct="0">
              <a:defRPr sz="2400">
                <a:solidFill>
                  <a:srgbClr val="FF0000"/>
                </a:solidFill>
                <a:latin typeface="Times New Roman" pitchFamily="18" charset="0"/>
                <a:ea typeface="仿宋_GB2312" pitchFamily="49" charset="-122"/>
              </a:defRPr>
            </a:lvl1pPr>
            <a:lvl2pPr marL="742950" indent="-285750" eaLnBrk="0" hangingPunct="0">
              <a:defRPr sz="2400">
                <a:solidFill>
                  <a:srgbClr val="FF0000"/>
                </a:solidFill>
                <a:latin typeface="Times New Roman" pitchFamily="18" charset="0"/>
                <a:ea typeface="仿宋_GB2312" pitchFamily="49" charset="-122"/>
              </a:defRPr>
            </a:lvl2pPr>
            <a:lvl3pPr marL="1143000" indent="-228600" eaLnBrk="0" hangingPunct="0">
              <a:defRPr sz="2400">
                <a:solidFill>
                  <a:srgbClr val="FF0000"/>
                </a:solidFill>
                <a:latin typeface="Times New Roman" pitchFamily="18" charset="0"/>
                <a:ea typeface="仿宋_GB2312" pitchFamily="49" charset="-122"/>
              </a:defRPr>
            </a:lvl3pPr>
            <a:lvl4pPr marL="1600200" indent="-228600" eaLnBrk="0" hangingPunct="0">
              <a:defRPr sz="2400">
                <a:solidFill>
                  <a:srgbClr val="FF0000"/>
                </a:solidFill>
                <a:latin typeface="Times New Roman" pitchFamily="18" charset="0"/>
                <a:ea typeface="仿宋_GB2312" pitchFamily="49" charset="-122"/>
              </a:defRPr>
            </a:lvl4pPr>
            <a:lvl5pPr marL="2057400" indent="-228600" eaLnBrk="0" hangingPunct="0">
              <a:defRPr sz="2400">
                <a:solidFill>
                  <a:srgbClr val="FF0000"/>
                </a:solidFill>
                <a:latin typeface="Times New Roman" pitchFamily="18" charset="0"/>
                <a:ea typeface="仿宋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0000"/>
                </a:solidFill>
                <a:latin typeface="Times New Roman" pitchFamily="18" charset="0"/>
                <a:ea typeface="仿宋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0000"/>
                </a:solidFill>
                <a:latin typeface="Times New Roman" pitchFamily="18" charset="0"/>
                <a:ea typeface="仿宋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0000"/>
                </a:solidFill>
                <a:latin typeface="Times New Roman" pitchFamily="18" charset="0"/>
                <a:ea typeface="仿宋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0000"/>
                </a:solidFill>
                <a:latin typeface="Times New Roman" pitchFamily="18" charset="0"/>
                <a:ea typeface="仿宋_GB2312" pitchFamily="49" charset="-122"/>
              </a:defRPr>
            </a:lvl9pPr>
          </a:lstStyle>
          <a:p>
            <a:pPr eaLnBrk="1" hangingPunct="1">
              <a:defRPr/>
            </a:pPr>
            <a:endParaRPr lang="zh-CN" altLang="en-US">
              <a:ea typeface="宋体" pitchFamily="2" charset="-122"/>
            </a:endParaRPr>
          </a:p>
        </p:txBody>
      </p:sp>
      <p:sp>
        <p:nvSpPr>
          <p:cNvPr id="1027" name="AutoShape 8">
            <a:extLst>
              <a:ext uri="{FF2B5EF4-FFF2-40B4-BE49-F238E27FC236}">
                <a16:creationId xmlns:a16="http://schemas.microsoft.com/office/drawing/2014/main" id="{7B4B96ED-2005-46C4-8B98-61D2B37766D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6950" y="6486525"/>
            <a:ext cx="1250950" cy="260350"/>
          </a:xfrm>
          <a:prstGeom prst="ribbon2">
            <a:avLst>
              <a:gd name="adj1" fmla="val 12500"/>
              <a:gd name="adj2" fmla="val 50000"/>
            </a:avLst>
          </a:prstGeom>
          <a:gradFill rotWithShape="1">
            <a:gsLst>
              <a:gs pos="0">
                <a:srgbClr val="FFFFFF"/>
              </a:gs>
              <a:gs pos="100000">
                <a:srgbClr val="FF6600"/>
              </a:gs>
            </a:gsLst>
            <a:path path="rect">
              <a:fillToRect l="50000" t="50000" r="50000" b="50000"/>
            </a:path>
          </a:gradFill>
          <a:ln>
            <a:noFill/>
          </a:ln>
        </p:spPr>
        <p:txBody>
          <a:bodyPr wrap="none" anchor="ctr"/>
          <a:lstStyle>
            <a:lvl1pPr eaLnBrk="0" hangingPunct="0"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 marL="742950" indent="-285750" eaLnBrk="0" hangingPunct="0"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 marL="1143000" indent="-228600" eaLnBrk="0" hangingPunct="0"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 marL="1600200" indent="-228600" eaLnBrk="0" hangingPunct="0"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 marL="2057400" indent="-228600" eaLnBrk="0" hangingPunct="0"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algn="ctr" eaLnBrk="1" hangingPunct="1"/>
            <a:r>
              <a:rPr lang="zh-CN" altLang="en-US" sz="1200" b="1">
                <a:solidFill>
                  <a:srgbClr val="000000"/>
                </a:solidFill>
                <a:ea typeface="方正楷体_GBK" pitchFamily="65" charset="-122"/>
              </a:rPr>
              <a:t>第</a:t>
            </a:r>
            <a:fld id="{F2361C76-EEAC-4ACB-9337-41B0F245B9E1}" type="slidenum">
              <a:rPr lang="zh-CN" altLang="en-US" sz="1200" b="1">
                <a:solidFill>
                  <a:srgbClr val="000000"/>
                </a:solidFill>
                <a:ea typeface="方正楷体_GBK" pitchFamily="65" charset="-122"/>
              </a:rPr>
              <a:pPr algn="ctr" eaLnBrk="1" hangingPunct="1"/>
              <a:t>‹#›</a:t>
            </a:fld>
            <a:r>
              <a:rPr lang="zh-CN" altLang="en-US" sz="1200" b="1">
                <a:solidFill>
                  <a:srgbClr val="000000"/>
                </a:solidFill>
                <a:ea typeface="方正楷体_GBK" pitchFamily="65" charset="-122"/>
              </a:rPr>
              <a:t>页</a:t>
            </a:r>
          </a:p>
        </p:txBody>
      </p:sp>
      <p:pic>
        <p:nvPicPr>
          <p:cNvPr id="75780" name="Picture 118" descr="图片2">
            <a:extLst>
              <a:ext uri="{FF2B5EF4-FFF2-40B4-BE49-F238E27FC236}">
                <a16:creationId xmlns:a16="http://schemas.microsoft.com/office/drawing/2014/main" id="{60EBA5E1-F689-4CB4-9688-5FFB717C5E9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1963" y="6464300"/>
            <a:ext cx="6369050" cy="28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5781" name="Rectangle 3">
            <a:extLst>
              <a:ext uri="{FF2B5EF4-FFF2-40B4-BE49-F238E27FC236}">
                <a16:creationId xmlns:a16="http://schemas.microsoft.com/office/drawing/2014/main" id="{9CCAE25A-4DAB-4588-8F95-93A1A864A8B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527050" y="836613"/>
            <a:ext cx="11280775" cy="603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zh-CN" altLang="en-US"/>
              <a:t>单击此处编辑母版文本样式</a:t>
            </a:r>
          </a:p>
        </p:txBody>
      </p:sp>
      <p:pic>
        <p:nvPicPr>
          <p:cNvPr id="75782" name="Picture 128" descr="标志">
            <a:extLst>
              <a:ext uri="{FF2B5EF4-FFF2-40B4-BE49-F238E27FC236}">
                <a16:creationId xmlns:a16="http://schemas.microsoft.com/office/drawing/2014/main" id="{130D0ED3-148D-4D4F-B2AD-DE212F261FF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238" y="1588"/>
            <a:ext cx="1008062" cy="763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 Box 122">
            <a:extLst>
              <a:ext uri="{FF2B5EF4-FFF2-40B4-BE49-F238E27FC236}">
                <a16:creationId xmlns:a16="http://schemas.microsoft.com/office/drawing/2014/main" id="{F8E6F58A-ACCF-4AAE-9B47-76B6BF3A1E0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904038" y="227013"/>
            <a:ext cx="5180012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 marL="742950" indent="-285750" eaLnBrk="0" hangingPunct="0"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 marL="1143000" indent="-228600" eaLnBrk="0" hangingPunct="0"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 marL="1600200" indent="-228600" eaLnBrk="0" hangingPunct="0"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 marL="2057400" indent="-228600" eaLnBrk="0" hangingPunct="0"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algn="r" eaLnBrk="1" hangingPunct="1"/>
            <a:r>
              <a:rPr lang="zh-CN" altLang="en-US" sz="1800" b="1">
                <a:solidFill>
                  <a:schemeClr val="bg1"/>
                </a:solidFill>
                <a:ea typeface="宋体" panose="02010600030101010101" pitchFamily="2" charset="-122"/>
              </a:rPr>
              <a:t>微专题</a:t>
            </a:r>
            <a:r>
              <a:rPr lang="en-US" altLang="zh-CN" sz="1800" b="1">
                <a:solidFill>
                  <a:schemeClr val="bg1"/>
                </a:solidFill>
                <a:ea typeface="宋体" panose="02010600030101010101" pitchFamily="2" charset="-122"/>
              </a:rPr>
              <a:t>2</a:t>
            </a:r>
            <a:r>
              <a:rPr lang="zh-CN" altLang="en-US" sz="1800" b="1">
                <a:solidFill>
                  <a:schemeClr val="bg1"/>
                </a:solidFill>
                <a:ea typeface="宋体" panose="02010600030101010101" pitchFamily="2" charset="-122"/>
              </a:rPr>
              <a:t>　离子反应与氧化还原反应</a:t>
            </a:r>
            <a:endParaRPr lang="en-US" altLang="zh-CN" sz="1800" b="1">
              <a:solidFill>
                <a:schemeClr val="bg1"/>
              </a:solidFill>
              <a:ea typeface="宋体" panose="02010600030101010101" pitchFamily="2" charset="-122"/>
            </a:endParaRPr>
          </a:p>
        </p:txBody>
      </p:sp>
      <p:sp>
        <p:nvSpPr>
          <p:cNvPr id="1032" name="Text Box 13">
            <a:extLst>
              <a:ext uri="{FF2B5EF4-FFF2-40B4-BE49-F238E27FC236}">
                <a16:creationId xmlns:a16="http://schemas.microsoft.com/office/drawing/2014/main" id="{0C294BA7-C7DA-4206-A12B-E276DB327F9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800225" y="239713"/>
            <a:ext cx="4824413" cy="366712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>
            <a:lvl1pPr eaLnBrk="0" hangingPunct="0"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 marL="742950" indent="-285750" eaLnBrk="0" hangingPunct="0"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 marL="1143000" indent="-228600" eaLnBrk="0" hangingPunct="0"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 marL="1600200" indent="-228600" eaLnBrk="0" hangingPunct="0"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 marL="2057400" indent="-228600" eaLnBrk="0" hangingPunct="0"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eaLnBrk="1" hangingPunct="1"/>
            <a:r>
              <a:rPr lang="zh-CN" altLang="en-US" sz="1800" b="1">
                <a:solidFill>
                  <a:schemeClr val="bg1"/>
                </a:solidFill>
                <a:ea typeface="黑体" panose="02010609060101010101" pitchFamily="49" charset="-122"/>
              </a:rPr>
              <a:t>二轮提优导学案</a:t>
            </a:r>
            <a:r>
              <a:rPr lang="en-US" altLang="zh-CN" sz="18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·</a:t>
            </a:r>
            <a:r>
              <a:rPr lang="zh-CN" altLang="en-US" sz="1800" b="1">
                <a:solidFill>
                  <a:schemeClr val="bg1"/>
                </a:solidFill>
                <a:ea typeface="黑体" panose="02010609060101010101" pitchFamily="49" charset="-122"/>
              </a:rPr>
              <a:t>化学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transition>
    <p:random/>
  </p:transition>
  <p:txStyles>
    <p:titleStyle>
      <a:lvl1pPr algn="ctr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CC0000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CC0000"/>
          </a:solidFill>
          <a:latin typeface="方正小标宋简体" pitchFamily="65" charset="-122"/>
          <a:ea typeface="方正小标宋简体" pitchFamily="65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CC0000"/>
          </a:solidFill>
          <a:latin typeface="方正小标宋简体" pitchFamily="65" charset="-122"/>
          <a:ea typeface="方正小标宋简体" pitchFamily="65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CC0000"/>
          </a:solidFill>
          <a:latin typeface="方正小标宋简体" pitchFamily="65" charset="-122"/>
          <a:ea typeface="方正小标宋简体" pitchFamily="65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CC0000"/>
          </a:solidFill>
          <a:latin typeface="方正小标宋简体" pitchFamily="65" charset="-122"/>
          <a:ea typeface="方正小标宋简体" pitchFamily="65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2800" b="1">
          <a:solidFill>
            <a:srgbClr val="CC0000"/>
          </a:solidFill>
          <a:latin typeface="方正小标宋简体" pitchFamily="65" charset="-122"/>
          <a:ea typeface="方正小标宋简体" pitchFamily="65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2800" b="1">
          <a:solidFill>
            <a:srgbClr val="CC0000"/>
          </a:solidFill>
          <a:latin typeface="方正小标宋简体" pitchFamily="65" charset="-122"/>
          <a:ea typeface="方正小标宋简体" pitchFamily="65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2800" b="1">
          <a:solidFill>
            <a:srgbClr val="CC0000"/>
          </a:solidFill>
          <a:latin typeface="方正小标宋简体" pitchFamily="65" charset="-122"/>
          <a:ea typeface="方正小标宋简体" pitchFamily="65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2800" b="1">
          <a:solidFill>
            <a:srgbClr val="CC0000"/>
          </a:solidFill>
          <a:latin typeface="方正小标宋简体" pitchFamily="65" charset="-122"/>
          <a:ea typeface="方正小标宋简体" pitchFamily="65" charset="-122"/>
        </a:defRPr>
      </a:lvl9pPr>
    </p:titleStyle>
    <p:bodyStyle>
      <a:lvl1pPr marL="342900" indent="279400" algn="just" rtl="0" eaLnBrk="0" fontAlgn="base" hangingPunct="0">
        <a:lnSpc>
          <a:spcPct val="140000"/>
        </a:lnSpc>
        <a:spcBef>
          <a:spcPct val="20000"/>
        </a:spcBef>
        <a:spcAft>
          <a:spcPct val="0"/>
        </a:spcAft>
        <a:buClr>
          <a:schemeClr val="accent1"/>
        </a:buClr>
        <a:buFont typeface="Wingdings" panose="05000000000000000000" pitchFamily="2" charset="2"/>
        <a:buChar char="•"/>
        <a:defRPr sz="2400">
          <a:solidFill>
            <a:srgbClr val="000000"/>
          </a:solidFill>
          <a:latin typeface="+mn-lt"/>
          <a:ea typeface="+mn-ea"/>
          <a:cs typeface="+mn-cs"/>
        </a:defRPr>
      </a:lvl1pPr>
      <a:lvl2pPr marL="1184275" indent="-285750" algn="just" rtl="0" eaLnBrk="0" fontAlgn="base" hangingPunct="0">
        <a:lnSpc>
          <a:spcPct val="145000"/>
        </a:lnSpc>
        <a:spcBef>
          <a:spcPct val="20000"/>
        </a:spcBef>
        <a:spcAft>
          <a:spcPct val="0"/>
        </a:spcAft>
        <a:buClr>
          <a:schemeClr val="tx2"/>
        </a:buClr>
        <a:buFont typeface="Wingdings" panose="05000000000000000000" pitchFamily="2" charset="2"/>
        <a:buChar char="–"/>
        <a:defRPr sz="2400">
          <a:solidFill>
            <a:srgbClr val="000000"/>
          </a:solidFill>
          <a:latin typeface="+mn-lt"/>
        </a:defRPr>
      </a:lvl2pPr>
      <a:lvl3pPr marL="1592263" indent="-228600" algn="just" rtl="0" eaLnBrk="0" fontAlgn="base" hangingPunct="0">
        <a:lnSpc>
          <a:spcPct val="145000"/>
        </a:lnSpc>
        <a:spcBef>
          <a:spcPct val="20000"/>
        </a:spcBef>
        <a:spcAft>
          <a:spcPct val="0"/>
        </a:spcAft>
        <a:buClr>
          <a:schemeClr val="tx1"/>
        </a:buClr>
        <a:buChar char="•"/>
        <a:defRPr sz="2400">
          <a:solidFill>
            <a:srgbClr val="000000"/>
          </a:solidFill>
          <a:latin typeface="+mn-lt"/>
        </a:defRPr>
      </a:lvl3pPr>
      <a:lvl4pPr marL="2000250" indent="-228600" algn="just" rtl="0" eaLnBrk="0" fontAlgn="base" hangingPunct="0">
        <a:lnSpc>
          <a:spcPct val="145000"/>
        </a:lnSpc>
        <a:spcBef>
          <a:spcPct val="20000"/>
        </a:spcBef>
        <a:spcAft>
          <a:spcPct val="0"/>
        </a:spcAft>
        <a:buChar char="–"/>
        <a:defRPr sz="2400">
          <a:solidFill>
            <a:srgbClr val="000000"/>
          </a:solidFill>
          <a:latin typeface="+mn-lt"/>
        </a:defRPr>
      </a:lvl4pPr>
      <a:lvl5pPr marL="2408238" indent="-228600" algn="just" rtl="0" eaLnBrk="0" fontAlgn="base" hangingPunct="0">
        <a:lnSpc>
          <a:spcPct val="145000"/>
        </a:lnSpc>
        <a:spcBef>
          <a:spcPct val="20000"/>
        </a:spcBef>
        <a:spcAft>
          <a:spcPct val="0"/>
        </a:spcAft>
        <a:buChar char="»"/>
        <a:defRPr sz="2400">
          <a:solidFill>
            <a:srgbClr val="000000"/>
          </a:solidFill>
          <a:latin typeface="+mn-lt"/>
        </a:defRPr>
      </a:lvl5pPr>
      <a:lvl6pPr marL="2865438" indent="-228600" algn="just" rtl="0" fontAlgn="base" hangingPunct="0">
        <a:lnSpc>
          <a:spcPct val="145000"/>
        </a:lnSpc>
        <a:spcBef>
          <a:spcPct val="20000"/>
        </a:spcBef>
        <a:spcAft>
          <a:spcPct val="0"/>
        </a:spcAft>
        <a:defRPr sz="2400">
          <a:solidFill>
            <a:srgbClr val="000000"/>
          </a:solidFill>
          <a:latin typeface="+mn-lt"/>
        </a:defRPr>
      </a:lvl6pPr>
      <a:lvl7pPr marL="3322638" indent="-228600" algn="just" rtl="0" fontAlgn="base" hangingPunct="0">
        <a:lnSpc>
          <a:spcPct val="145000"/>
        </a:lnSpc>
        <a:spcBef>
          <a:spcPct val="20000"/>
        </a:spcBef>
        <a:spcAft>
          <a:spcPct val="0"/>
        </a:spcAft>
        <a:defRPr sz="2400">
          <a:solidFill>
            <a:srgbClr val="000000"/>
          </a:solidFill>
          <a:latin typeface="+mn-lt"/>
        </a:defRPr>
      </a:lvl7pPr>
      <a:lvl8pPr marL="3779838" indent="-228600" algn="just" rtl="0" fontAlgn="base" hangingPunct="0">
        <a:lnSpc>
          <a:spcPct val="145000"/>
        </a:lnSpc>
        <a:spcBef>
          <a:spcPct val="20000"/>
        </a:spcBef>
        <a:spcAft>
          <a:spcPct val="0"/>
        </a:spcAft>
        <a:defRPr sz="2400">
          <a:solidFill>
            <a:srgbClr val="000000"/>
          </a:solidFill>
          <a:latin typeface="+mn-lt"/>
        </a:defRPr>
      </a:lvl8pPr>
      <a:lvl9pPr marL="4237038" indent="-228600" algn="just" rtl="0" fontAlgn="base" hangingPunct="0">
        <a:lnSpc>
          <a:spcPct val="145000"/>
        </a:lnSpc>
        <a:spcBef>
          <a:spcPct val="20000"/>
        </a:spcBef>
        <a:spcAft>
          <a:spcPct val="0"/>
        </a:spcAft>
        <a:defRPr sz="2400">
          <a:solidFill>
            <a:srgbClr val="000000"/>
          </a:solidFill>
          <a:latin typeface="+mn-lt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>
    <p:random/>
  </p:transition>
  <p:txStyles>
    <p:titleStyle>
      <a:lvl1pPr algn="ctr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CC0000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CC0000"/>
          </a:solidFill>
          <a:latin typeface="方正小标宋简体" pitchFamily="65" charset="-122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CC0000"/>
          </a:solidFill>
          <a:latin typeface="方正小标宋简体" pitchFamily="65" charset="-122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CC0000"/>
          </a:solidFill>
          <a:latin typeface="方正小标宋简体" pitchFamily="65" charset="-122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CC0000"/>
          </a:solidFill>
          <a:latin typeface="方正小标宋简体" pitchFamily="65" charset="-122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2800" b="1">
          <a:solidFill>
            <a:srgbClr val="CC0000"/>
          </a:solidFill>
          <a:latin typeface="方正小标宋简体" pitchFamily="65" charset="-122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2800" b="1">
          <a:solidFill>
            <a:srgbClr val="CC0000"/>
          </a:solidFill>
          <a:latin typeface="方正小标宋简体" pitchFamily="65" charset="-122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2800" b="1">
          <a:solidFill>
            <a:srgbClr val="CC0000"/>
          </a:solidFill>
          <a:latin typeface="方正小标宋简体" pitchFamily="65" charset="-122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2800" b="1">
          <a:solidFill>
            <a:srgbClr val="CC0000"/>
          </a:solidFill>
          <a:latin typeface="方正小标宋简体" pitchFamily="65" charset="-122"/>
          <a:ea typeface="宋体" pitchFamily="2" charset="-122"/>
        </a:defRPr>
      </a:lvl9pPr>
    </p:titleStyle>
    <p:bodyStyle>
      <a:lvl1pPr marL="342900" indent="279400" algn="just" rtl="0" eaLnBrk="0" fontAlgn="base" hangingPunct="0">
        <a:lnSpc>
          <a:spcPct val="140000"/>
        </a:lnSpc>
        <a:spcBef>
          <a:spcPct val="20000"/>
        </a:spcBef>
        <a:spcAft>
          <a:spcPct val="0"/>
        </a:spcAft>
        <a:buClr>
          <a:schemeClr val="accent1"/>
        </a:buClr>
        <a:buFont typeface="Wingdings" panose="05000000000000000000" pitchFamily="2" charset="2"/>
        <a:buChar char="•"/>
        <a:defRPr sz="2400">
          <a:solidFill>
            <a:srgbClr val="000000"/>
          </a:solidFill>
          <a:latin typeface="+mn-lt"/>
          <a:ea typeface="+mn-ea"/>
          <a:cs typeface="+mn-cs"/>
        </a:defRPr>
      </a:lvl1pPr>
      <a:lvl2pPr marL="1184275" indent="-285750" algn="just" rtl="0" eaLnBrk="0" fontAlgn="base" hangingPunct="0">
        <a:lnSpc>
          <a:spcPct val="145000"/>
        </a:lnSpc>
        <a:spcBef>
          <a:spcPct val="20000"/>
        </a:spcBef>
        <a:spcAft>
          <a:spcPct val="0"/>
        </a:spcAft>
        <a:buClr>
          <a:schemeClr val="tx2"/>
        </a:buClr>
        <a:buFont typeface="Wingdings" panose="05000000000000000000" pitchFamily="2" charset="2"/>
        <a:buChar char="–"/>
        <a:defRPr sz="2400">
          <a:solidFill>
            <a:srgbClr val="000000"/>
          </a:solidFill>
          <a:latin typeface="+mn-lt"/>
          <a:ea typeface="+mn-ea"/>
        </a:defRPr>
      </a:lvl2pPr>
      <a:lvl3pPr marL="1592263" indent="-228600" algn="just" rtl="0" eaLnBrk="0" fontAlgn="base" hangingPunct="0">
        <a:lnSpc>
          <a:spcPct val="145000"/>
        </a:lnSpc>
        <a:spcBef>
          <a:spcPct val="20000"/>
        </a:spcBef>
        <a:spcAft>
          <a:spcPct val="0"/>
        </a:spcAft>
        <a:buClr>
          <a:schemeClr val="tx1"/>
        </a:buClr>
        <a:buChar char="•"/>
        <a:defRPr sz="2400">
          <a:solidFill>
            <a:srgbClr val="000000"/>
          </a:solidFill>
          <a:latin typeface="+mn-lt"/>
          <a:ea typeface="+mn-ea"/>
        </a:defRPr>
      </a:lvl3pPr>
      <a:lvl4pPr marL="2000250" indent="-228600" algn="just" rtl="0" eaLnBrk="0" fontAlgn="base" hangingPunct="0">
        <a:lnSpc>
          <a:spcPct val="145000"/>
        </a:lnSpc>
        <a:spcBef>
          <a:spcPct val="20000"/>
        </a:spcBef>
        <a:spcAft>
          <a:spcPct val="0"/>
        </a:spcAft>
        <a:buChar char="–"/>
        <a:defRPr sz="2400">
          <a:solidFill>
            <a:srgbClr val="000000"/>
          </a:solidFill>
          <a:latin typeface="+mn-lt"/>
          <a:ea typeface="+mn-ea"/>
        </a:defRPr>
      </a:lvl4pPr>
      <a:lvl5pPr marL="2408238" indent="-228600" algn="just" rtl="0" eaLnBrk="0" fontAlgn="base" hangingPunct="0">
        <a:lnSpc>
          <a:spcPct val="145000"/>
        </a:lnSpc>
        <a:spcBef>
          <a:spcPct val="20000"/>
        </a:spcBef>
        <a:spcAft>
          <a:spcPct val="0"/>
        </a:spcAft>
        <a:buChar char="»"/>
        <a:defRPr sz="2400">
          <a:solidFill>
            <a:srgbClr val="000000"/>
          </a:solidFill>
          <a:latin typeface="+mn-lt"/>
          <a:ea typeface="+mn-ea"/>
        </a:defRPr>
      </a:lvl5pPr>
      <a:lvl6pPr marL="2865438" indent="-228600" algn="just" rtl="0" fontAlgn="base">
        <a:lnSpc>
          <a:spcPct val="145000"/>
        </a:lnSpc>
        <a:spcBef>
          <a:spcPct val="20000"/>
        </a:spcBef>
        <a:spcAft>
          <a:spcPct val="0"/>
        </a:spcAft>
        <a:buChar char="»"/>
        <a:defRPr sz="2400">
          <a:solidFill>
            <a:srgbClr val="000000"/>
          </a:solidFill>
          <a:latin typeface="+mn-lt"/>
          <a:ea typeface="+mn-ea"/>
        </a:defRPr>
      </a:lvl6pPr>
      <a:lvl7pPr marL="3322638" indent="-228600" algn="just" rtl="0" fontAlgn="base">
        <a:lnSpc>
          <a:spcPct val="145000"/>
        </a:lnSpc>
        <a:spcBef>
          <a:spcPct val="20000"/>
        </a:spcBef>
        <a:spcAft>
          <a:spcPct val="0"/>
        </a:spcAft>
        <a:buChar char="»"/>
        <a:defRPr sz="2400">
          <a:solidFill>
            <a:srgbClr val="000000"/>
          </a:solidFill>
          <a:latin typeface="+mn-lt"/>
          <a:ea typeface="+mn-ea"/>
        </a:defRPr>
      </a:lvl7pPr>
      <a:lvl8pPr marL="3779838" indent="-228600" algn="just" rtl="0" fontAlgn="base">
        <a:lnSpc>
          <a:spcPct val="145000"/>
        </a:lnSpc>
        <a:spcBef>
          <a:spcPct val="20000"/>
        </a:spcBef>
        <a:spcAft>
          <a:spcPct val="0"/>
        </a:spcAft>
        <a:buChar char="»"/>
        <a:defRPr sz="2400">
          <a:solidFill>
            <a:srgbClr val="000000"/>
          </a:solidFill>
          <a:latin typeface="+mn-lt"/>
          <a:ea typeface="+mn-ea"/>
        </a:defRPr>
      </a:lvl8pPr>
      <a:lvl9pPr marL="4237038" indent="-228600" algn="just" rtl="0" fontAlgn="base">
        <a:lnSpc>
          <a:spcPct val="145000"/>
        </a:lnSpc>
        <a:spcBef>
          <a:spcPct val="20000"/>
        </a:spcBef>
        <a:spcAft>
          <a:spcPct val="0"/>
        </a:spcAft>
        <a:buChar char="»"/>
        <a:defRPr sz="2400">
          <a:solidFill>
            <a:srgbClr val="000000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oleObject" Target="../embeddings/oleObject13.bin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7.bin"/><Relationship Id="rId3" Type="http://schemas.openxmlformats.org/officeDocument/2006/relationships/image" Target="../media/image19.emf"/><Relationship Id="rId7" Type="http://schemas.openxmlformats.org/officeDocument/2006/relationships/image" Target="../media/image21.emf"/><Relationship Id="rId2" Type="http://schemas.openxmlformats.org/officeDocument/2006/relationships/oleObject" Target="../embeddings/oleObject14.bin"/><Relationship Id="rId1" Type="http://schemas.openxmlformats.org/officeDocument/2006/relationships/slideLayout" Target="../slideLayouts/slideLayout18.xml"/><Relationship Id="rId6" Type="http://schemas.openxmlformats.org/officeDocument/2006/relationships/oleObject" Target="../embeddings/oleObject16.bin"/><Relationship Id="rId5" Type="http://schemas.openxmlformats.org/officeDocument/2006/relationships/image" Target="../media/image20.emf"/><Relationship Id="rId4" Type="http://schemas.openxmlformats.org/officeDocument/2006/relationships/oleObject" Target="../embeddings/oleObject15.bin"/><Relationship Id="rId9" Type="http://schemas.openxmlformats.org/officeDocument/2006/relationships/image" Target="../media/image22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oleObject" Target="../embeddings/oleObject18.bin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oleObject" Target="../embeddings/oleObject19.bin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oleObject" Target="../embeddings/oleObject20.bin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oleObject" Target="../embeddings/oleObject21.bin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oleObject" Target="../embeddings/oleObject22.bin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oleObject" Target="../embeddings/oleObject23.bin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4.bin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6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oleObject" Target="../embeddings/oleObject25.bin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30.emf"/><Relationship Id="rId4" Type="http://schemas.openxmlformats.org/officeDocument/2006/relationships/oleObject" Target="../embeddings/oleObject26.bin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Relationship Id="rId4" Type="http://schemas.openxmlformats.org/officeDocument/2006/relationships/image" Target="20H-1012.TIF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oleObject" Target="../embeddings/oleObject27.bin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oleObject" Target="../embeddings/oleObject28.bin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oleObject" Target="../embeddings/oleObject29.bin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oleObject" Target="../embeddings/oleObject30.bin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oleObject" Target="../embeddings/oleObject31.bin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36.emf"/><Relationship Id="rId4" Type="http://schemas.openxmlformats.org/officeDocument/2006/relationships/oleObject" Target="../embeddings/oleObject32.bin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oleObject" Target="../embeddings/oleObject33.bin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oleObject" Target="../embeddings/oleObject34.bin"/><Relationship Id="rId1" Type="http://schemas.openxmlformats.org/officeDocument/2006/relationships/slideLayout" Target="../slideLayouts/slideLayout18.xml"/><Relationship Id="rId5" Type="http://schemas.openxmlformats.org/officeDocument/2006/relationships/image" Target="15b-1.tif" TargetMode="External"/><Relationship Id="rId4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oleObject" Target="../embeddings/oleObject35.bin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oleObject" Target="../embeddings/oleObject36.bin"/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oleObject" Target="../embeddings/oleObject37.bin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43.emf"/><Relationship Id="rId4" Type="http://schemas.openxmlformats.org/officeDocument/2006/relationships/oleObject" Target="../embeddings/oleObject38.bin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6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oleObject" Target="../embeddings/oleObject39.bin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45.emf"/><Relationship Id="rId4" Type="http://schemas.openxmlformats.org/officeDocument/2006/relationships/oleObject" Target="../embeddings/oleObject40.bin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oleObject" Target="../embeddings/oleObject41.bin"/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oleObject" Target="../embeddings/oleObject42.bin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48.png"/><Relationship Id="rId4" Type="http://schemas.openxmlformats.org/officeDocument/2006/relationships/oleObject" Target="../embeddings/oleObject43.bin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file:///E:\&#23567;&#26679;\&#29579;&#20521;\2022&#20108;&#36718;&#21270;&#23398;&#65288;&#27743;&#33487;&#29256;&#65289;%20162\21h-30.tif" TargetMode="External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50.emf"/><Relationship Id="rId4" Type="http://schemas.openxmlformats.org/officeDocument/2006/relationships/oleObject" Target="../embeddings/oleObject44.bin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oleObject" Target="../embeddings/oleObject45.bin"/><Relationship Id="rId1" Type="http://schemas.openxmlformats.org/officeDocument/2006/relationships/slideLayout" Target="../slideLayouts/slideLayout1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7" Type="http://schemas.openxmlformats.org/officeDocument/2006/relationships/image" Target="../media/image54.png"/><Relationship Id="rId2" Type="http://schemas.openxmlformats.org/officeDocument/2006/relationships/oleObject" Target="../embeddings/oleObject46.bin"/><Relationship Id="rId1" Type="http://schemas.openxmlformats.org/officeDocument/2006/relationships/slideLayout" Target="../slideLayouts/slideLayout18.xml"/><Relationship Id="rId6" Type="http://schemas.openxmlformats.org/officeDocument/2006/relationships/oleObject" Target="../embeddings/oleObject48.bin"/><Relationship Id="rId5" Type="http://schemas.openxmlformats.org/officeDocument/2006/relationships/image" Target="../media/image53.png"/><Relationship Id="rId4" Type="http://schemas.openxmlformats.org/officeDocument/2006/relationships/oleObject" Target="../embeddings/oleObject47.bin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oleObject" Target="../embeddings/oleObject49.bin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oleObject" Target="../embeddings/oleObject50.bin"/><Relationship Id="rId1" Type="http://schemas.openxmlformats.org/officeDocument/2006/relationships/slideLayout" Target="../slideLayouts/slideLayout1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oleObject" Target="../embeddings/oleObject51.bin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5.bin"/><Relationship Id="rId3" Type="http://schemas.openxmlformats.org/officeDocument/2006/relationships/image" Target="../media/image58.emf"/><Relationship Id="rId7" Type="http://schemas.openxmlformats.org/officeDocument/2006/relationships/image" Target="../media/image60.emf"/><Relationship Id="rId2" Type="http://schemas.openxmlformats.org/officeDocument/2006/relationships/oleObject" Target="../embeddings/oleObject52.bin"/><Relationship Id="rId1" Type="http://schemas.openxmlformats.org/officeDocument/2006/relationships/slideLayout" Target="../slideLayouts/slideLayout18.xml"/><Relationship Id="rId6" Type="http://schemas.openxmlformats.org/officeDocument/2006/relationships/oleObject" Target="../embeddings/oleObject54.bin"/><Relationship Id="rId11" Type="http://schemas.openxmlformats.org/officeDocument/2006/relationships/image" Target="../media/image62.emf"/><Relationship Id="rId5" Type="http://schemas.openxmlformats.org/officeDocument/2006/relationships/image" Target="../media/image59.emf"/><Relationship Id="rId10" Type="http://schemas.openxmlformats.org/officeDocument/2006/relationships/oleObject" Target="../embeddings/oleObject56.bin"/><Relationship Id="rId4" Type="http://schemas.openxmlformats.org/officeDocument/2006/relationships/oleObject" Target="../embeddings/oleObject53.bin"/><Relationship Id="rId9" Type="http://schemas.openxmlformats.org/officeDocument/2006/relationships/image" Target="../media/image61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18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oleObject" Target="../embeddings/oleObject57.bin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2" Type="http://schemas.openxmlformats.org/officeDocument/2006/relationships/oleObject" Target="../embeddings/oleObject58.bin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2" Type="http://schemas.openxmlformats.org/officeDocument/2006/relationships/oleObject" Target="../embeddings/oleObject59.bin"/><Relationship Id="rId1" Type="http://schemas.openxmlformats.org/officeDocument/2006/relationships/slideLayout" Target="../slideLayouts/slideLayout18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oleObject" Target="../embeddings/oleObject60.bin"/><Relationship Id="rId1" Type="http://schemas.openxmlformats.org/officeDocument/2006/relationships/slideLayout" Target="../slideLayouts/slideLayout18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oleObject" Target="../embeddings/oleObject61.bin"/><Relationship Id="rId1" Type="http://schemas.openxmlformats.org/officeDocument/2006/relationships/slideLayout" Target="../slideLayouts/slideLayout18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2" Type="http://schemas.openxmlformats.org/officeDocument/2006/relationships/oleObject" Target="../embeddings/oleObject62.bin"/><Relationship Id="rId1" Type="http://schemas.openxmlformats.org/officeDocument/2006/relationships/slideLayout" Target="../slideLayouts/slideLayout18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6.bin"/><Relationship Id="rId3" Type="http://schemas.openxmlformats.org/officeDocument/2006/relationships/image" Target="../media/image69.emf"/><Relationship Id="rId7" Type="http://schemas.openxmlformats.org/officeDocument/2006/relationships/image" Target="../media/image71.emf"/><Relationship Id="rId2" Type="http://schemas.openxmlformats.org/officeDocument/2006/relationships/oleObject" Target="../embeddings/oleObject63.bin"/><Relationship Id="rId1" Type="http://schemas.openxmlformats.org/officeDocument/2006/relationships/slideLayout" Target="../slideLayouts/slideLayout18.xml"/><Relationship Id="rId6" Type="http://schemas.openxmlformats.org/officeDocument/2006/relationships/oleObject" Target="../embeddings/oleObject65.bin"/><Relationship Id="rId11" Type="http://schemas.openxmlformats.org/officeDocument/2006/relationships/image" Target="../media/image73.emf"/><Relationship Id="rId5" Type="http://schemas.openxmlformats.org/officeDocument/2006/relationships/image" Target="../media/image70.emf"/><Relationship Id="rId10" Type="http://schemas.openxmlformats.org/officeDocument/2006/relationships/oleObject" Target="../embeddings/oleObject67.bin"/><Relationship Id="rId4" Type="http://schemas.openxmlformats.org/officeDocument/2006/relationships/oleObject" Target="../embeddings/oleObject64.bin"/><Relationship Id="rId9" Type="http://schemas.openxmlformats.org/officeDocument/2006/relationships/image" Target="../media/image72.emf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1.bin"/><Relationship Id="rId3" Type="http://schemas.openxmlformats.org/officeDocument/2006/relationships/image" Target="../media/image74.emf"/><Relationship Id="rId7" Type="http://schemas.openxmlformats.org/officeDocument/2006/relationships/image" Target="../media/image76.emf"/><Relationship Id="rId2" Type="http://schemas.openxmlformats.org/officeDocument/2006/relationships/oleObject" Target="../embeddings/oleObject68.bin"/><Relationship Id="rId1" Type="http://schemas.openxmlformats.org/officeDocument/2006/relationships/slideLayout" Target="../slideLayouts/slideLayout18.xml"/><Relationship Id="rId6" Type="http://schemas.openxmlformats.org/officeDocument/2006/relationships/oleObject" Target="../embeddings/oleObject70.bin"/><Relationship Id="rId5" Type="http://schemas.openxmlformats.org/officeDocument/2006/relationships/image" Target="../media/image75.emf"/><Relationship Id="rId4" Type="http://schemas.openxmlformats.org/officeDocument/2006/relationships/oleObject" Target="../embeddings/oleObject69.bin"/><Relationship Id="rId9" Type="http://schemas.openxmlformats.org/officeDocument/2006/relationships/image" Target="../media/image77.emf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5.bin"/><Relationship Id="rId3" Type="http://schemas.openxmlformats.org/officeDocument/2006/relationships/image" Target="../media/image78.emf"/><Relationship Id="rId7" Type="http://schemas.openxmlformats.org/officeDocument/2006/relationships/image" Target="../media/image80.emf"/><Relationship Id="rId2" Type="http://schemas.openxmlformats.org/officeDocument/2006/relationships/oleObject" Target="../embeddings/oleObject72.bin"/><Relationship Id="rId1" Type="http://schemas.openxmlformats.org/officeDocument/2006/relationships/slideLayout" Target="../slideLayouts/slideLayout18.xml"/><Relationship Id="rId6" Type="http://schemas.openxmlformats.org/officeDocument/2006/relationships/oleObject" Target="../embeddings/oleObject74.bin"/><Relationship Id="rId5" Type="http://schemas.openxmlformats.org/officeDocument/2006/relationships/image" Target="../media/image79.emf"/><Relationship Id="rId4" Type="http://schemas.openxmlformats.org/officeDocument/2006/relationships/oleObject" Target="../embeddings/oleObject73.bin"/><Relationship Id="rId9" Type="http://schemas.openxmlformats.org/officeDocument/2006/relationships/image" Target="../media/image81.em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6.bin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6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oleObject" Target="../embeddings/oleObject3.bin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emf"/><Relationship Id="rId2" Type="http://schemas.openxmlformats.org/officeDocument/2006/relationships/oleObject" Target="../embeddings/oleObject77.bin"/><Relationship Id="rId1" Type="http://schemas.openxmlformats.org/officeDocument/2006/relationships/slideLayout" Target="../slideLayouts/slideLayout18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emf"/><Relationship Id="rId2" Type="http://schemas.openxmlformats.org/officeDocument/2006/relationships/oleObject" Target="../embeddings/oleObject78.bin"/><Relationship Id="rId1" Type="http://schemas.openxmlformats.org/officeDocument/2006/relationships/slideLayout" Target="../slideLayouts/slideLayout18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2.bin"/><Relationship Id="rId3" Type="http://schemas.openxmlformats.org/officeDocument/2006/relationships/image" Target="../media/image84.emf"/><Relationship Id="rId7" Type="http://schemas.openxmlformats.org/officeDocument/2006/relationships/image" Target="../media/image86.emf"/><Relationship Id="rId2" Type="http://schemas.openxmlformats.org/officeDocument/2006/relationships/oleObject" Target="../embeddings/oleObject79.bin"/><Relationship Id="rId1" Type="http://schemas.openxmlformats.org/officeDocument/2006/relationships/slideLayout" Target="../slideLayouts/slideLayout18.xml"/><Relationship Id="rId6" Type="http://schemas.openxmlformats.org/officeDocument/2006/relationships/oleObject" Target="../embeddings/oleObject81.bin"/><Relationship Id="rId5" Type="http://schemas.openxmlformats.org/officeDocument/2006/relationships/image" Target="../media/image85.emf"/><Relationship Id="rId4" Type="http://schemas.openxmlformats.org/officeDocument/2006/relationships/oleObject" Target="../embeddings/oleObject80.bin"/><Relationship Id="rId9" Type="http://schemas.openxmlformats.org/officeDocument/2006/relationships/image" Target="../media/image87.em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emf"/><Relationship Id="rId2" Type="http://schemas.openxmlformats.org/officeDocument/2006/relationships/oleObject" Target="../embeddings/oleObject83.bin"/><Relationship Id="rId1" Type="http://schemas.openxmlformats.org/officeDocument/2006/relationships/slideLayout" Target="../slideLayouts/slideLayout18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7.bin"/><Relationship Id="rId3" Type="http://schemas.openxmlformats.org/officeDocument/2006/relationships/image" Target="../media/image89.emf"/><Relationship Id="rId7" Type="http://schemas.openxmlformats.org/officeDocument/2006/relationships/image" Target="../media/image91.emf"/><Relationship Id="rId2" Type="http://schemas.openxmlformats.org/officeDocument/2006/relationships/oleObject" Target="../embeddings/oleObject84.bin"/><Relationship Id="rId1" Type="http://schemas.openxmlformats.org/officeDocument/2006/relationships/slideLayout" Target="../slideLayouts/slideLayout18.xml"/><Relationship Id="rId6" Type="http://schemas.openxmlformats.org/officeDocument/2006/relationships/oleObject" Target="../embeddings/oleObject86.bin"/><Relationship Id="rId5" Type="http://schemas.openxmlformats.org/officeDocument/2006/relationships/image" Target="../media/image90.emf"/><Relationship Id="rId4" Type="http://schemas.openxmlformats.org/officeDocument/2006/relationships/oleObject" Target="../embeddings/oleObject85.bin"/><Relationship Id="rId9" Type="http://schemas.openxmlformats.org/officeDocument/2006/relationships/image" Target="../media/image92.emf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emf"/><Relationship Id="rId7" Type="http://schemas.openxmlformats.org/officeDocument/2006/relationships/image" Target="../media/image95.emf"/><Relationship Id="rId2" Type="http://schemas.openxmlformats.org/officeDocument/2006/relationships/oleObject" Target="../embeddings/oleObject88.bin"/><Relationship Id="rId1" Type="http://schemas.openxmlformats.org/officeDocument/2006/relationships/slideLayout" Target="../slideLayouts/slideLayout18.xml"/><Relationship Id="rId6" Type="http://schemas.openxmlformats.org/officeDocument/2006/relationships/oleObject" Target="../embeddings/oleObject90.bin"/><Relationship Id="rId5" Type="http://schemas.openxmlformats.org/officeDocument/2006/relationships/image" Target="../media/image94.emf"/><Relationship Id="rId4" Type="http://schemas.openxmlformats.org/officeDocument/2006/relationships/oleObject" Target="../embeddings/oleObject89.bin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emf"/><Relationship Id="rId2" Type="http://schemas.openxmlformats.org/officeDocument/2006/relationships/oleObject" Target="../embeddings/oleObject91.bin"/><Relationship Id="rId1" Type="http://schemas.openxmlformats.org/officeDocument/2006/relationships/slideLayout" Target="../slideLayouts/slideLayout18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emf"/><Relationship Id="rId2" Type="http://schemas.openxmlformats.org/officeDocument/2006/relationships/oleObject" Target="../embeddings/oleObject92.bin"/><Relationship Id="rId1" Type="http://schemas.openxmlformats.org/officeDocument/2006/relationships/slideLayout" Target="../slideLayouts/slideLayout18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6.bin"/><Relationship Id="rId3" Type="http://schemas.openxmlformats.org/officeDocument/2006/relationships/image" Target="../media/image98.emf"/><Relationship Id="rId7" Type="http://schemas.openxmlformats.org/officeDocument/2006/relationships/image" Target="../media/image100.emf"/><Relationship Id="rId2" Type="http://schemas.openxmlformats.org/officeDocument/2006/relationships/oleObject" Target="../embeddings/oleObject93.bin"/><Relationship Id="rId1" Type="http://schemas.openxmlformats.org/officeDocument/2006/relationships/slideLayout" Target="../slideLayouts/slideLayout18.xml"/><Relationship Id="rId6" Type="http://schemas.openxmlformats.org/officeDocument/2006/relationships/oleObject" Target="../embeddings/oleObject95.bin"/><Relationship Id="rId5" Type="http://schemas.openxmlformats.org/officeDocument/2006/relationships/image" Target="../media/image99.emf"/><Relationship Id="rId4" Type="http://schemas.openxmlformats.org/officeDocument/2006/relationships/oleObject" Target="../embeddings/oleObject94.bin"/><Relationship Id="rId9" Type="http://schemas.openxmlformats.org/officeDocument/2006/relationships/image" Target="../media/image101.emf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emf"/><Relationship Id="rId7" Type="http://schemas.openxmlformats.org/officeDocument/2006/relationships/image" Target="../media/image104.emf"/><Relationship Id="rId2" Type="http://schemas.openxmlformats.org/officeDocument/2006/relationships/oleObject" Target="../embeddings/oleObject97.bin"/><Relationship Id="rId1" Type="http://schemas.openxmlformats.org/officeDocument/2006/relationships/slideLayout" Target="../slideLayouts/slideLayout18.xml"/><Relationship Id="rId6" Type="http://schemas.openxmlformats.org/officeDocument/2006/relationships/oleObject" Target="../embeddings/oleObject99.bin"/><Relationship Id="rId5" Type="http://schemas.openxmlformats.org/officeDocument/2006/relationships/image" Target="../media/image103.emf"/><Relationship Id="rId4" Type="http://schemas.openxmlformats.org/officeDocument/2006/relationships/oleObject" Target="../embeddings/oleObject98.bin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oleObject" Target="../embeddings/oleObject4.bin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0.emf"/><Relationship Id="rId4" Type="http://schemas.openxmlformats.org/officeDocument/2006/relationships/oleObject" Target="../embeddings/oleObject5.bin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emf"/><Relationship Id="rId2" Type="http://schemas.openxmlformats.org/officeDocument/2006/relationships/oleObject" Target="../embeddings/oleObject100.bin"/><Relationship Id="rId1" Type="http://schemas.openxmlformats.org/officeDocument/2006/relationships/slideLayout" Target="../slideLayouts/slideLayout18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emf"/><Relationship Id="rId2" Type="http://schemas.openxmlformats.org/officeDocument/2006/relationships/oleObject" Target="../embeddings/oleObject101.bin"/><Relationship Id="rId1" Type="http://schemas.openxmlformats.org/officeDocument/2006/relationships/slideLayout" Target="../slideLayouts/slideLayout18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emf"/><Relationship Id="rId2" Type="http://schemas.openxmlformats.org/officeDocument/2006/relationships/oleObject" Target="../embeddings/oleObject102.bin"/><Relationship Id="rId1" Type="http://schemas.openxmlformats.org/officeDocument/2006/relationships/slideLayout" Target="../slideLayouts/slideLayout18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3.bin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6.emf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emf"/><Relationship Id="rId2" Type="http://schemas.openxmlformats.org/officeDocument/2006/relationships/oleObject" Target="../embeddings/oleObject104.bin"/><Relationship Id="rId1" Type="http://schemas.openxmlformats.org/officeDocument/2006/relationships/slideLayout" Target="../slideLayouts/slideLayout18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emf"/><Relationship Id="rId2" Type="http://schemas.openxmlformats.org/officeDocument/2006/relationships/oleObject" Target="../embeddings/oleObject105.bin"/><Relationship Id="rId1" Type="http://schemas.openxmlformats.org/officeDocument/2006/relationships/slideLayout" Target="../slideLayouts/slideLayout18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emf"/><Relationship Id="rId2" Type="http://schemas.openxmlformats.org/officeDocument/2006/relationships/oleObject" Target="../embeddings/oleObject106.bin"/><Relationship Id="rId1" Type="http://schemas.openxmlformats.org/officeDocument/2006/relationships/slideLayout" Target="../slideLayouts/slideLayout18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emf"/><Relationship Id="rId2" Type="http://schemas.openxmlformats.org/officeDocument/2006/relationships/oleObject" Target="../embeddings/oleObject107.bin"/><Relationship Id="rId1" Type="http://schemas.openxmlformats.org/officeDocument/2006/relationships/slideLayout" Target="../slideLayouts/slideLayout18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emf"/><Relationship Id="rId2" Type="http://schemas.openxmlformats.org/officeDocument/2006/relationships/oleObject" Target="../embeddings/oleObject108.bin"/><Relationship Id="rId1" Type="http://schemas.openxmlformats.org/officeDocument/2006/relationships/slideLayout" Target="../slideLayouts/slideLayout18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emf"/><Relationship Id="rId2" Type="http://schemas.openxmlformats.org/officeDocument/2006/relationships/oleObject" Target="../embeddings/oleObject109.bin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7" Type="http://schemas.openxmlformats.org/officeDocument/2006/relationships/image" Target="../media/image13.emf"/><Relationship Id="rId2" Type="http://schemas.openxmlformats.org/officeDocument/2006/relationships/oleObject" Target="../embeddings/oleObject6.bin"/><Relationship Id="rId1" Type="http://schemas.openxmlformats.org/officeDocument/2006/relationships/slideLayout" Target="../slideLayouts/slideLayout18.xml"/><Relationship Id="rId6" Type="http://schemas.openxmlformats.org/officeDocument/2006/relationships/oleObject" Target="../embeddings/oleObject8.bin"/><Relationship Id="rId5" Type="http://schemas.openxmlformats.org/officeDocument/2006/relationships/image" Target="../media/image12.emf"/><Relationship Id="rId4" Type="http://schemas.openxmlformats.org/officeDocument/2006/relationships/oleObject" Target="../embeddings/oleObject7.bin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0.bin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6.emf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emf"/><Relationship Id="rId2" Type="http://schemas.openxmlformats.org/officeDocument/2006/relationships/oleObject" Target="../embeddings/oleObject111.bin"/><Relationship Id="rId1" Type="http://schemas.openxmlformats.org/officeDocument/2006/relationships/slideLayout" Target="../slideLayouts/slideLayout18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emf"/><Relationship Id="rId2" Type="http://schemas.openxmlformats.org/officeDocument/2006/relationships/oleObject" Target="../embeddings/oleObject112.bin"/><Relationship Id="rId1" Type="http://schemas.openxmlformats.org/officeDocument/2006/relationships/slideLayout" Target="../slideLayouts/slideLayout18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emf"/><Relationship Id="rId2" Type="http://schemas.openxmlformats.org/officeDocument/2006/relationships/oleObject" Target="../embeddings/oleObject113.bin"/><Relationship Id="rId1" Type="http://schemas.openxmlformats.org/officeDocument/2006/relationships/slideLayout" Target="../slideLayouts/slideLayout18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emf"/><Relationship Id="rId7" Type="http://schemas.openxmlformats.org/officeDocument/2006/relationships/image" Target="../media/image119.emf"/><Relationship Id="rId2" Type="http://schemas.openxmlformats.org/officeDocument/2006/relationships/oleObject" Target="../embeddings/oleObject114.bin"/><Relationship Id="rId1" Type="http://schemas.openxmlformats.org/officeDocument/2006/relationships/slideLayout" Target="../slideLayouts/slideLayout18.xml"/><Relationship Id="rId6" Type="http://schemas.openxmlformats.org/officeDocument/2006/relationships/oleObject" Target="../embeddings/oleObject116.bin"/><Relationship Id="rId5" Type="http://schemas.openxmlformats.org/officeDocument/2006/relationships/image" Target="../media/image118.emf"/><Relationship Id="rId4" Type="http://schemas.openxmlformats.org/officeDocument/2006/relationships/oleObject" Target="../embeddings/oleObject115.bin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emf"/><Relationship Id="rId2" Type="http://schemas.openxmlformats.org/officeDocument/2006/relationships/oleObject" Target="../embeddings/oleObject117.bin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7" Type="http://schemas.openxmlformats.org/officeDocument/2006/relationships/image" Target="../media/image16.emf"/><Relationship Id="rId2" Type="http://schemas.openxmlformats.org/officeDocument/2006/relationships/oleObject" Target="../embeddings/oleObject9.bin"/><Relationship Id="rId1" Type="http://schemas.openxmlformats.org/officeDocument/2006/relationships/slideLayout" Target="../slideLayouts/slideLayout18.xml"/><Relationship Id="rId6" Type="http://schemas.openxmlformats.org/officeDocument/2006/relationships/oleObject" Target="../embeddings/oleObject11.bin"/><Relationship Id="rId5" Type="http://schemas.openxmlformats.org/officeDocument/2006/relationships/image" Target="../media/image15.emf"/><Relationship Id="rId4" Type="http://schemas.openxmlformats.org/officeDocument/2006/relationships/oleObject" Target="../embeddings/oleObject10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oleObject" Target="../embeddings/oleObject12.bin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0210" name="AutoShape 18">
            <a:extLst>
              <a:ext uri="{FF2B5EF4-FFF2-40B4-BE49-F238E27FC236}">
                <a16:creationId xmlns:a16="http://schemas.microsoft.com/office/drawing/2014/main" id="{22920806-F5C2-43AE-9B58-3A58816F69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650" y="2205038"/>
            <a:ext cx="10764838" cy="2087562"/>
          </a:xfrm>
          <a:prstGeom prst="roundRect">
            <a:avLst>
              <a:gd name="adj" fmla="val 1666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 marL="742950" indent="-285750" eaLnBrk="0" hangingPunct="0"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 marL="1143000" indent="-228600" eaLnBrk="0" hangingPunct="0"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 marL="1600200" indent="-228600" eaLnBrk="0" hangingPunct="0"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 marL="2057400" indent="-228600" eaLnBrk="0" hangingPunct="0"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algn="ctr" eaLnBrk="1" hangingPunct="1">
              <a:lnSpc>
                <a:spcPct val="150000"/>
              </a:lnSpc>
            </a:pPr>
            <a:r>
              <a:rPr lang="zh-CN" altLang="en-US" sz="4000" b="1">
                <a:solidFill>
                  <a:srgbClr val="000000"/>
                </a:solidFill>
                <a:ea typeface="黑体" panose="02010609060101010101" pitchFamily="49" charset="-122"/>
              </a:rPr>
              <a:t>第一篇　高考微专题</a:t>
            </a:r>
            <a:endParaRPr lang="en-US" altLang="zh-CN" sz="4000" b="1">
              <a:solidFill>
                <a:srgbClr val="000000"/>
              </a:solidFill>
              <a:ea typeface="黑体" panose="02010609060101010101" pitchFamily="49" charset="-122"/>
            </a:endParaRPr>
          </a:p>
          <a:p>
            <a:pPr algn="ctr" eaLnBrk="1" hangingPunct="1">
              <a:lnSpc>
                <a:spcPct val="150000"/>
              </a:lnSpc>
            </a:pPr>
            <a:r>
              <a:rPr lang="zh-CN" altLang="en-US" sz="4000" b="1">
                <a:solidFill>
                  <a:srgbClr val="000000"/>
                </a:solidFill>
                <a:ea typeface="黑体" panose="02010609060101010101" pitchFamily="49" charset="-122"/>
              </a:rPr>
              <a:t>微专题</a:t>
            </a:r>
            <a:r>
              <a:rPr lang="en-US" altLang="zh-CN" sz="4000" b="1">
                <a:solidFill>
                  <a:srgbClr val="000000"/>
                </a:solidFill>
                <a:ea typeface="黑体" panose="02010609060101010101" pitchFamily="49" charset="-122"/>
              </a:rPr>
              <a:t>2</a:t>
            </a:r>
            <a:r>
              <a:rPr lang="zh-CN" altLang="en-US" sz="4000" b="1">
                <a:solidFill>
                  <a:srgbClr val="000000"/>
                </a:solidFill>
                <a:ea typeface="黑体" panose="02010609060101010101" pitchFamily="49" charset="-122"/>
              </a:rPr>
              <a:t>　离子反应与氧化还原反应</a:t>
            </a:r>
            <a:endParaRPr lang="en-US" altLang="zh-CN" sz="4000" b="1">
              <a:solidFill>
                <a:srgbClr val="000000"/>
              </a:solidFill>
              <a:ea typeface="黑体" panose="02010609060101010101" pitchFamily="49" charset="-122"/>
            </a:endParaRPr>
          </a:p>
        </p:txBody>
      </p:sp>
      <p:sp>
        <p:nvSpPr>
          <p:cNvPr id="5640211" name="Line 19">
            <a:extLst>
              <a:ext uri="{FF2B5EF4-FFF2-40B4-BE49-F238E27FC236}">
                <a16:creationId xmlns:a16="http://schemas.microsoft.com/office/drawing/2014/main" id="{F0FE9B56-5924-4206-AC43-BE287F950D4E}"/>
              </a:ext>
            </a:extLst>
          </p:cNvPr>
          <p:cNvSpPr>
            <a:spLocks noChangeShapeType="1"/>
          </p:cNvSpPr>
          <p:nvPr/>
        </p:nvSpPr>
        <p:spPr bwMode="auto">
          <a:xfrm>
            <a:off x="755650" y="3355975"/>
            <a:ext cx="10712450" cy="1588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0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6402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0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5640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4021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194" name="Object 4">
            <a:extLst>
              <a:ext uri="{FF2B5EF4-FFF2-40B4-BE49-F238E27FC236}">
                <a16:creationId xmlns:a16="http://schemas.microsoft.com/office/drawing/2014/main" id="{2260BA1D-FCB2-414F-8D70-5E2793445D5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60363" y="311150"/>
          <a:ext cx="11520487" cy="6235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文档" r:id="rId2" imgW="11520755" imgH="6235591" progId="Word.Document.8">
                  <p:embed/>
                </p:oleObj>
              </mc:Choice>
              <mc:Fallback>
                <p:oleObj name="文档" r:id="rId2" imgW="11520755" imgH="6235591" progId="Word.Documen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0363" y="311150"/>
                        <a:ext cx="11520487" cy="6235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9573" name="Rectangle 5">
            <a:extLst>
              <a:ext uri="{FF2B5EF4-FFF2-40B4-BE49-F238E27FC236}">
                <a16:creationId xmlns:a16="http://schemas.microsoft.com/office/drawing/2014/main" id="{34CFDA38-3468-4C36-B795-9ADCF0BCB9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59688" y="3860800"/>
            <a:ext cx="20351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 marL="742950" indent="-285750" eaLnBrk="0" hangingPunct="0"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 marL="1143000" indent="-228600" eaLnBrk="0" hangingPunct="0"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 marL="1600200" indent="-228600" eaLnBrk="0" hangingPunct="0"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 marL="2057400" indent="-228600" eaLnBrk="0" hangingPunct="0"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algn="ctr" eaLnBrk="1" hangingPunct="1"/>
            <a:r>
              <a:rPr lang="en-US" altLang="zh-CN" b="1"/>
              <a:t>Cu</a:t>
            </a:r>
            <a:r>
              <a:rPr lang="zh-CN" altLang="en-US" b="1"/>
              <a:t>、</a:t>
            </a:r>
            <a:r>
              <a:rPr lang="en-US" altLang="zh-CN" b="1"/>
              <a:t>H</a:t>
            </a:r>
            <a:r>
              <a:rPr lang="zh-CN" altLang="en-US" b="1"/>
              <a:t>、</a:t>
            </a:r>
            <a:r>
              <a:rPr lang="en-US" altLang="zh-CN" b="1"/>
              <a:t>Cl</a:t>
            </a:r>
            <a:r>
              <a:rPr lang="zh-CN" altLang="en-US" b="1"/>
              <a:t>　</a:t>
            </a:r>
          </a:p>
        </p:txBody>
      </p:sp>
      <p:sp>
        <p:nvSpPr>
          <p:cNvPr id="109574" name="Rectangle 6">
            <a:extLst>
              <a:ext uri="{FF2B5EF4-FFF2-40B4-BE49-F238E27FC236}">
                <a16:creationId xmlns:a16="http://schemas.microsoft.com/office/drawing/2014/main" id="{C8059079-0CA8-4CE5-A5D3-ABC377C441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2650" y="4941888"/>
            <a:ext cx="14382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 marL="742950" indent="-285750" eaLnBrk="0" hangingPunct="0"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 marL="1143000" indent="-228600" eaLnBrk="0" hangingPunct="0"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 marL="1600200" indent="-228600" eaLnBrk="0" hangingPunct="0"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 marL="2057400" indent="-228600" eaLnBrk="0" hangingPunct="0"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algn="ctr" eaLnBrk="1" hangingPunct="1"/>
            <a:r>
              <a:rPr lang="en-US" altLang="zh-CN" b="1"/>
              <a:t>0.5 mol</a:t>
            </a:r>
            <a:r>
              <a:rPr lang="zh-CN" altLang="en-US" b="1"/>
              <a:t>　</a:t>
            </a:r>
          </a:p>
        </p:txBody>
      </p:sp>
      <p:sp>
        <p:nvSpPr>
          <p:cNvPr id="109575" name="Rectangle 7">
            <a:extLst>
              <a:ext uri="{FF2B5EF4-FFF2-40B4-BE49-F238E27FC236}">
                <a16:creationId xmlns:a16="http://schemas.microsoft.com/office/drawing/2014/main" id="{C3FB458A-2779-45D8-A978-249F25B757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46775" y="5949950"/>
            <a:ext cx="41671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 marL="742950" indent="-285750" eaLnBrk="0" hangingPunct="0"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 marL="1143000" indent="-228600" eaLnBrk="0" hangingPunct="0"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 marL="1600200" indent="-228600" eaLnBrk="0" hangingPunct="0"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 marL="2057400" indent="-228600" eaLnBrk="0" hangingPunct="0"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algn="ctr"/>
            <a:r>
              <a:rPr lang="zh-CN" altLang="en-US" b="1"/>
              <a:t>提高混合气体中空气的比例　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95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95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095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18" name="Object 3">
            <a:extLst>
              <a:ext uri="{FF2B5EF4-FFF2-40B4-BE49-F238E27FC236}">
                <a16:creationId xmlns:a16="http://schemas.microsoft.com/office/drawing/2014/main" id="{5E660A39-EAE9-477A-9691-C407EF254EF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61950" y="796925"/>
          <a:ext cx="11322050" cy="5440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11109746" imgH="5550555" progId="Word.Document.8">
                  <p:embed/>
                </p:oleObj>
              </mc:Choice>
              <mc:Fallback>
                <p:oleObj name="Document" r:id="rId2" imgW="11109746" imgH="5550555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1950" y="796925"/>
                        <a:ext cx="11322050" cy="5440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1623" name="Object 7">
            <a:extLst>
              <a:ext uri="{FF2B5EF4-FFF2-40B4-BE49-F238E27FC236}">
                <a16:creationId xmlns:a16="http://schemas.microsoft.com/office/drawing/2014/main" id="{06DACF06-BB3E-471F-8F0E-FE519E70319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36625" y="1852613"/>
          <a:ext cx="11304588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11382480" imgH="561469" progId="Word.Document.8">
                  <p:embed/>
                </p:oleObj>
              </mc:Choice>
              <mc:Fallback>
                <p:oleObj name="Document" r:id="rId4" imgW="11382480" imgH="561469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36625" y="1852613"/>
                        <a:ext cx="11304588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1624" name="Object 8">
            <a:extLst>
              <a:ext uri="{FF2B5EF4-FFF2-40B4-BE49-F238E27FC236}">
                <a16:creationId xmlns:a16="http://schemas.microsoft.com/office/drawing/2014/main" id="{BA7B2753-3671-4AFE-9086-D3865929957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76263" y="2924175"/>
          <a:ext cx="11520487" cy="1106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6" imgW="11248920" imgH="1113586" progId="Word.Document.8">
                  <p:embed/>
                </p:oleObj>
              </mc:Choice>
              <mc:Fallback>
                <p:oleObj name="Document" r:id="rId6" imgW="11248920" imgH="1113586" progId="Word.Document.8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6263" y="2924175"/>
                        <a:ext cx="11520487" cy="1106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1625" name="Object 9">
            <a:extLst>
              <a:ext uri="{FF2B5EF4-FFF2-40B4-BE49-F238E27FC236}">
                <a16:creationId xmlns:a16="http://schemas.microsoft.com/office/drawing/2014/main" id="{1DFC4ADF-738C-4FE5-850A-4C92390E0AE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152525" y="5084763"/>
          <a:ext cx="5273675" cy="395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文档" r:id="rId8" imgW="5273330" imgH="396014" progId="Word.Document.8">
                  <p:embed/>
                </p:oleObj>
              </mc:Choice>
              <mc:Fallback>
                <p:oleObj name="文档" r:id="rId8" imgW="5273330" imgH="396014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52525" y="5084763"/>
                        <a:ext cx="5273675" cy="3952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16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116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116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242" name="Object 3">
            <a:extLst>
              <a:ext uri="{FF2B5EF4-FFF2-40B4-BE49-F238E27FC236}">
                <a16:creationId xmlns:a16="http://schemas.microsoft.com/office/drawing/2014/main" id="{56284F85-1496-4F49-BB71-C1A22EA6B9B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60363" y="404813"/>
          <a:ext cx="11520487" cy="4427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文档" r:id="rId2" imgW="11520755" imgH="4427198" progId="Word.Document.8">
                  <p:embed/>
                </p:oleObj>
              </mc:Choice>
              <mc:Fallback>
                <p:oleObj name="文档" r:id="rId2" imgW="11520755" imgH="4427198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0363" y="404813"/>
                        <a:ext cx="11520487" cy="44275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2644" name="Rectangle 4">
            <a:extLst>
              <a:ext uri="{FF2B5EF4-FFF2-40B4-BE49-F238E27FC236}">
                <a16:creationId xmlns:a16="http://schemas.microsoft.com/office/drawing/2014/main" id="{FD4B58DB-7333-4FBC-867C-EB7EAF5F87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0088" y="936625"/>
            <a:ext cx="711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 marL="742950" indent="-285750" eaLnBrk="0" hangingPunct="0"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 marL="1143000" indent="-228600" eaLnBrk="0" hangingPunct="0"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 marL="1600200" indent="-228600" eaLnBrk="0" hangingPunct="0"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 marL="2057400" indent="-228600" eaLnBrk="0" hangingPunct="0"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algn="ctr" eaLnBrk="1" hangingPunct="1"/>
            <a:r>
              <a:rPr lang="pt-BR" altLang="zh-CN" b="1"/>
              <a:t>C</a:t>
            </a:r>
            <a:r>
              <a:rPr lang="zh-CN" altLang="pt-BR" b="1"/>
              <a:t>　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26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266" name="Object 3">
            <a:extLst>
              <a:ext uri="{FF2B5EF4-FFF2-40B4-BE49-F238E27FC236}">
                <a16:creationId xmlns:a16="http://schemas.microsoft.com/office/drawing/2014/main" id="{F5216FAA-A091-4C55-B643-0400F94E025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60363" y="693738"/>
          <a:ext cx="11520487" cy="2767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文档" r:id="rId2" imgW="11520755" imgH="2766774" progId="Word.Document.8">
                  <p:embed/>
                </p:oleObj>
              </mc:Choice>
              <mc:Fallback>
                <p:oleObj name="文档" r:id="rId2" imgW="11520755" imgH="2766774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0363" y="693738"/>
                        <a:ext cx="11520487" cy="2767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3668" name="Rectangle 4">
            <a:extLst>
              <a:ext uri="{FF2B5EF4-FFF2-40B4-BE49-F238E27FC236}">
                <a16:creationId xmlns:a16="http://schemas.microsoft.com/office/drawing/2014/main" id="{6BB30E08-448C-4FEE-B89E-B0FBBBB587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1675" y="693738"/>
            <a:ext cx="711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 marL="742950" indent="-285750" eaLnBrk="0" hangingPunct="0"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 marL="1143000" indent="-228600" eaLnBrk="0" hangingPunct="0"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 marL="1600200" indent="-228600" eaLnBrk="0" hangingPunct="0"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 marL="2057400" indent="-228600" eaLnBrk="0" hangingPunct="0"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algn="ctr" eaLnBrk="1" hangingPunct="1"/>
            <a:r>
              <a:rPr lang="pt-BR" altLang="zh-CN" b="1"/>
              <a:t>A</a:t>
            </a:r>
            <a:r>
              <a:rPr lang="zh-CN" altLang="pt-BR" b="1"/>
              <a:t>　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36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290" name="Object 3">
            <a:extLst>
              <a:ext uri="{FF2B5EF4-FFF2-40B4-BE49-F238E27FC236}">
                <a16:creationId xmlns:a16="http://schemas.microsoft.com/office/drawing/2014/main" id="{9355663A-A5A6-4554-8CF9-77077712351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60363" y="549275"/>
          <a:ext cx="11520487" cy="3484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文档" r:id="rId2" imgW="11520755" imgH="3485019" progId="Word.Document.8">
                  <p:embed/>
                </p:oleObj>
              </mc:Choice>
              <mc:Fallback>
                <p:oleObj name="文档" r:id="rId2" imgW="11520755" imgH="3485019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0363" y="549275"/>
                        <a:ext cx="11520487" cy="3484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4692" name="Rectangle 4">
            <a:extLst>
              <a:ext uri="{FF2B5EF4-FFF2-40B4-BE49-F238E27FC236}">
                <a16:creationId xmlns:a16="http://schemas.microsoft.com/office/drawing/2014/main" id="{CB856DED-88EF-42F1-B515-3F6B5968DD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10375" y="476250"/>
            <a:ext cx="711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 marL="742950" indent="-285750" eaLnBrk="0" hangingPunct="0"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 marL="1143000" indent="-228600" eaLnBrk="0" hangingPunct="0"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 marL="1600200" indent="-228600" eaLnBrk="0" hangingPunct="0"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 marL="2057400" indent="-228600" eaLnBrk="0" hangingPunct="0"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algn="ctr" eaLnBrk="1" hangingPunct="1"/>
            <a:r>
              <a:rPr lang="pt-BR" altLang="zh-CN" b="1"/>
              <a:t>A</a:t>
            </a:r>
            <a:r>
              <a:rPr lang="zh-CN" altLang="pt-BR" b="1"/>
              <a:t>　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46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314" name="Object 3">
            <a:extLst>
              <a:ext uri="{FF2B5EF4-FFF2-40B4-BE49-F238E27FC236}">
                <a16:creationId xmlns:a16="http://schemas.microsoft.com/office/drawing/2014/main" id="{FF78092B-67AE-4732-9207-A585484E035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66713" y="836613"/>
          <a:ext cx="11445875" cy="3290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文档" r:id="rId2" imgW="11520755" imgH="3320128" progId="Word.Document.8">
                  <p:embed/>
                </p:oleObj>
              </mc:Choice>
              <mc:Fallback>
                <p:oleObj name="文档" r:id="rId2" imgW="11520755" imgH="3320128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6713" y="836613"/>
                        <a:ext cx="11445875" cy="3290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5716" name="Rectangle 4">
            <a:extLst>
              <a:ext uri="{FF2B5EF4-FFF2-40B4-BE49-F238E27FC236}">
                <a16:creationId xmlns:a16="http://schemas.microsoft.com/office/drawing/2014/main" id="{0BE4AF94-27A8-4253-BCA2-FE4E7278DA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20350" y="1339850"/>
            <a:ext cx="711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 marL="742950" indent="-285750" eaLnBrk="0" hangingPunct="0"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 marL="1143000" indent="-228600" eaLnBrk="0" hangingPunct="0"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 marL="1600200" indent="-228600" eaLnBrk="0" hangingPunct="0"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 marL="2057400" indent="-228600" eaLnBrk="0" hangingPunct="0"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algn="ctr" eaLnBrk="1" hangingPunct="1"/>
            <a:r>
              <a:rPr lang="pt-BR" altLang="zh-CN" b="1"/>
              <a:t>A</a:t>
            </a:r>
            <a:r>
              <a:rPr lang="zh-CN" altLang="pt-BR" b="1"/>
              <a:t>　</a:t>
            </a:r>
            <a:endParaRPr lang="zh-CN" altLang="en-US" b="1"/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57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338" name="Object 3">
            <a:extLst>
              <a:ext uri="{FF2B5EF4-FFF2-40B4-BE49-F238E27FC236}">
                <a16:creationId xmlns:a16="http://schemas.microsoft.com/office/drawing/2014/main" id="{2C890D75-78AA-44D6-B33A-3727D59EA79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60363" y="1052513"/>
          <a:ext cx="11520487" cy="2767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文档" r:id="rId2" imgW="11520755" imgH="2766774" progId="Word.Document.8">
                  <p:embed/>
                </p:oleObj>
              </mc:Choice>
              <mc:Fallback>
                <p:oleObj name="文档" r:id="rId2" imgW="11520755" imgH="2766774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0363" y="1052513"/>
                        <a:ext cx="11520487" cy="2767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6740" name="Rectangle 4">
            <a:extLst>
              <a:ext uri="{FF2B5EF4-FFF2-40B4-BE49-F238E27FC236}">
                <a16:creationId xmlns:a16="http://schemas.microsoft.com/office/drawing/2014/main" id="{D3A0DA92-3476-4EF0-967A-C03BBFC1E7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82263" y="981075"/>
            <a:ext cx="711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 marL="742950" indent="-285750" eaLnBrk="0" hangingPunct="0"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 marL="1143000" indent="-228600" eaLnBrk="0" hangingPunct="0"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 marL="1600200" indent="-228600" eaLnBrk="0" hangingPunct="0"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 marL="2057400" indent="-228600" eaLnBrk="0" hangingPunct="0"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algn="ctr" eaLnBrk="1" hangingPunct="1"/>
            <a:r>
              <a:rPr lang="en-US" altLang="zh-CN" b="1"/>
              <a:t>A</a:t>
            </a:r>
            <a:r>
              <a:rPr lang="zh-CN" altLang="en-US" b="1"/>
              <a:t>　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67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362" name="Object 3">
            <a:extLst>
              <a:ext uri="{FF2B5EF4-FFF2-40B4-BE49-F238E27FC236}">
                <a16:creationId xmlns:a16="http://schemas.microsoft.com/office/drawing/2014/main" id="{5362E63F-EF23-49B7-AF7F-DD93361D868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60363" y="908050"/>
          <a:ext cx="11520487" cy="2767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文档" r:id="rId2" imgW="11520755" imgH="2766774" progId="Word.Document.8">
                  <p:embed/>
                </p:oleObj>
              </mc:Choice>
              <mc:Fallback>
                <p:oleObj name="文档" r:id="rId2" imgW="11520755" imgH="2766774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0363" y="908050"/>
                        <a:ext cx="11520487" cy="2767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7764" name="Rectangle 4">
            <a:extLst>
              <a:ext uri="{FF2B5EF4-FFF2-40B4-BE49-F238E27FC236}">
                <a16:creationId xmlns:a16="http://schemas.microsoft.com/office/drawing/2014/main" id="{E7805457-68A6-41BC-A27F-7CB3874887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88613" y="836613"/>
            <a:ext cx="69373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 marL="742950" indent="-285750" eaLnBrk="0" hangingPunct="0"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 marL="1143000" indent="-228600" eaLnBrk="0" hangingPunct="0"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 marL="1600200" indent="-228600" eaLnBrk="0" hangingPunct="0"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 marL="2057400" indent="-228600" eaLnBrk="0" hangingPunct="0"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algn="ctr" eaLnBrk="1" hangingPunct="1"/>
            <a:r>
              <a:rPr lang="en-US" altLang="zh-CN" b="1"/>
              <a:t>B</a:t>
            </a:r>
            <a:r>
              <a:rPr lang="zh-CN" altLang="en-US" b="1"/>
              <a:t>　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77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D60C9CB5-E62E-460A-8BD0-BFF5B68CADB5}"/>
              </a:ext>
            </a:extLst>
          </p:cNvPr>
          <p:cNvGrpSpPr>
            <a:grpSpLocks/>
          </p:cNvGrpSpPr>
          <p:nvPr/>
        </p:nvGrpSpPr>
        <p:grpSpPr bwMode="auto">
          <a:xfrm>
            <a:off x="2663825" y="2876550"/>
            <a:ext cx="6985000" cy="1489075"/>
            <a:chOff x="1678" y="1678"/>
            <a:chExt cx="4400" cy="938"/>
          </a:xfrm>
        </p:grpSpPr>
        <p:graphicFrame>
          <p:nvGraphicFramePr>
            <p:cNvPr id="16386" name="Object 3">
              <a:extLst>
                <a:ext uri="{FF2B5EF4-FFF2-40B4-BE49-F238E27FC236}">
                  <a16:creationId xmlns:a16="http://schemas.microsoft.com/office/drawing/2014/main" id="{2979C49E-B1EE-45D1-96EC-F2D831061962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678" y="1754"/>
            <a:ext cx="4400" cy="8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文档" r:id="rId3" imgW="2334304" imgH="460097" progId="Word.Document.8">
                    <p:embed/>
                  </p:oleObj>
                </mc:Choice>
                <mc:Fallback>
                  <p:oleObj name="文档" r:id="rId3" imgW="2334304" imgH="460097" progId="Word.Document.8">
                    <p:embed/>
                    <p:pic>
                      <p:nvPicPr>
                        <p:cNvPr id="0" name="Object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78" y="1754"/>
                          <a:ext cx="4400" cy="86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6388" name="Text Box 4">
              <a:extLst>
                <a:ext uri="{FF2B5EF4-FFF2-40B4-BE49-F238E27FC236}">
                  <a16:creationId xmlns:a16="http://schemas.microsoft.com/office/drawing/2014/main" id="{AB368ED8-2B78-40E8-BA12-E9A8184B441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24" y="1678"/>
              <a:ext cx="2486" cy="3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rgbClr val="FF0000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 marL="742950" indent="-285750" eaLnBrk="0" hangingPunct="0">
                <a:defRPr sz="2400">
                  <a:solidFill>
                    <a:srgbClr val="FF0000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 marL="1143000" indent="-228600" eaLnBrk="0" hangingPunct="0">
                <a:defRPr sz="2400">
                  <a:solidFill>
                    <a:srgbClr val="FF0000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 marL="1600200" indent="-228600" eaLnBrk="0" hangingPunct="0">
                <a:defRPr sz="2400">
                  <a:solidFill>
                    <a:srgbClr val="FF0000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 marL="2057400" indent="-228600" eaLnBrk="0" hangingPunct="0">
                <a:defRPr sz="2400">
                  <a:solidFill>
                    <a:srgbClr val="FF0000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FF0000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FF0000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FF0000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FF0000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algn="ctr" eaLnBrk="1" hangingPunct="1"/>
              <a:r>
                <a:rPr lang="zh-CN" altLang="en-US" sz="3000" b="1">
                  <a:solidFill>
                    <a:srgbClr val="CC0000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核心突破 </a:t>
              </a:r>
            </a:p>
          </p:txBody>
        </p:sp>
      </p:grp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410" name="Object 7">
            <a:extLst>
              <a:ext uri="{FF2B5EF4-FFF2-40B4-BE49-F238E27FC236}">
                <a16:creationId xmlns:a16="http://schemas.microsoft.com/office/drawing/2014/main" id="{6FEB0BD6-54BF-4652-9AD7-60581BD7D46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60363" y="1697038"/>
          <a:ext cx="11520487" cy="3465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文档" r:id="rId2" imgW="11520755" imgH="3466297" progId="Word.Document.8">
                  <p:embed/>
                </p:oleObj>
              </mc:Choice>
              <mc:Fallback>
                <p:oleObj name="文档" r:id="rId2" imgW="11520755" imgH="3466297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0363" y="1697038"/>
                        <a:ext cx="11520487" cy="34655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411" name="Object 8">
            <a:extLst>
              <a:ext uri="{FF2B5EF4-FFF2-40B4-BE49-F238E27FC236}">
                <a16:creationId xmlns:a16="http://schemas.microsoft.com/office/drawing/2014/main" id="{863989A8-7972-4960-A650-9A0078F296E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968750" y="836613"/>
          <a:ext cx="4303713" cy="638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文档" r:id="rId4" imgW="4303613" imgH="637943" progId="Word.Document.8">
                  <p:embed/>
                </p:oleObj>
              </mc:Choice>
              <mc:Fallback>
                <p:oleObj name="文档" r:id="rId4" imgW="4303613" imgH="637943" progId="Word.Document.8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68750" y="836613"/>
                        <a:ext cx="4303713" cy="638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random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26" name="Picture 7">
            <a:extLst>
              <a:ext uri="{FF2B5EF4-FFF2-40B4-BE49-F238E27FC236}">
                <a16:creationId xmlns:a16="http://schemas.microsoft.com/office/drawing/2014/main" id="{979F17AC-3EFD-4D63-9C6D-B9807C9FD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338" y="1341438"/>
            <a:ext cx="1790700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7827" name="Picture 8" descr="20H-1012.TIF">
            <a:extLst>
              <a:ext uri="{FF2B5EF4-FFF2-40B4-BE49-F238E27FC236}">
                <a16:creationId xmlns:a16="http://schemas.microsoft.com/office/drawing/2014/main" id="{53C5CFDD-21A8-4684-BFE4-898FA2B559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363" y="2133600"/>
            <a:ext cx="11449050" cy="219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random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434" name="Object 2">
            <a:extLst>
              <a:ext uri="{FF2B5EF4-FFF2-40B4-BE49-F238E27FC236}">
                <a16:creationId xmlns:a16="http://schemas.microsoft.com/office/drawing/2014/main" id="{BDD4E3D7-6D8F-4DB6-93FB-2CD4D641C4B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87338" y="469900"/>
          <a:ext cx="11664950" cy="5919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文档" r:id="rId2" imgW="11664400" imgH="5920571" progId="Word.Document.8">
                  <p:embed/>
                </p:oleObj>
              </mc:Choice>
              <mc:Fallback>
                <p:oleObj name="文档" r:id="rId2" imgW="11664400" imgH="5920571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7338" y="469900"/>
                        <a:ext cx="11664950" cy="59197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random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458" name="Object 3">
            <a:extLst>
              <a:ext uri="{FF2B5EF4-FFF2-40B4-BE49-F238E27FC236}">
                <a16:creationId xmlns:a16="http://schemas.microsoft.com/office/drawing/2014/main" id="{95B72A75-AEE2-4A63-99E7-9EC4BB9AD28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87338" y="560388"/>
          <a:ext cx="11664950" cy="5738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文档" r:id="rId2" imgW="11664400" imgH="5739480" progId="Word.Document.8">
                  <p:embed/>
                </p:oleObj>
              </mc:Choice>
              <mc:Fallback>
                <p:oleObj name="文档" r:id="rId2" imgW="11664400" imgH="5739480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7338" y="560388"/>
                        <a:ext cx="11664950" cy="57388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random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482" name="Object 4">
            <a:extLst>
              <a:ext uri="{FF2B5EF4-FFF2-40B4-BE49-F238E27FC236}">
                <a16:creationId xmlns:a16="http://schemas.microsoft.com/office/drawing/2014/main" id="{F4DF674E-108D-47AF-BBE2-8D66B512ED9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60363" y="939800"/>
          <a:ext cx="11520487" cy="4979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文档" r:id="rId2" imgW="11520755" imgH="4980552" progId="Word.Document.8">
                  <p:embed/>
                </p:oleObj>
              </mc:Choice>
              <mc:Fallback>
                <p:oleObj name="文档" r:id="rId2" imgW="11520755" imgH="4980552" progId="Word.Documen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0363" y="939800"/>
                        <a:ext cx="11520487" cy="49799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random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506" name="Object 2">
            <a:extLst>
              <a:ext uri="{FF2B5EF4-FFF2-40B4-BE49-F238E27FC236}">
                <a16:creationId xmlns:a16="http://schemas.microsoft.com/office/drawing/2014/main" id="{3E997F5B-955A-4902-8418-0367D41996D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60363" y="1492250"/>
          <a:ext cx="11520487" cy="3873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文档" r:id="rId2" imgW="11520755" imgH="3873843" progId="Word.Document.8">
                  <p:embed/>
                </p:oleObj>
              </mc:Choice>
              <mc:Fallback>
                <p:oleObj name="文档" r:id="rId2" imgW="11520755" imgH="3873843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0363" y="1492250"/>
                        <a:ext cx="11520487" cy="3873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random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530" name="Object 5">
            <a:extLst>
              <a:ext uri="{FF2B5EF4-FFF2-40B4-BE49-F238E27FC236}">
                <a16:creationId xmlns:a16="http://schemas.microsoft.com/office/drawing/2014/main" id="{9D6F5502-2D7A-41B2-AB55-F00D060533A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60363" y="750888"/>
          <a:ext cx="11520487" cy="5356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文档" r:id="rId2" imgW="11520755" imgH="5356056" progId="Word.Document.8">
                  <p:embed/>
                </p:oleObj>
              </mc:Choice>
              <mc:Fallback>
                <p:oleObj name="文档" r:id="rId2" imgW="11520755" imgH="5356056" progId="Word.Document.8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0363" y="750888"/>
                        <a:ext cx="11520487" cy="5356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8007" name="Object 7">
            <a:extLst>
              <a:ext uri="{FF2B5EF4-FFF2-40B4-BE49-F238E27FC236}">
                <a16:creationId xmlns:a16="http://schemas.microsoft.com/office/drawing/2014/main" id="{F84E6398-5786-4AAA-8D7D-9133D6819E5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688013" y="5300663"/>
          <a:ext cx="5273675" cy="593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5261479" imgH="593335" progId="Word.Document.8">
                  <p:embed/>
                </p:oleObj>
              </mc:Choice>
              <mc:Fallback>
                <p:oleObj name="Document" r:id="rId4" imgW="5261479" imgH="593335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88013" y="5300663"/>
                        <a:ext cx="5273675" cy="593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80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554" name="Object 2">
            <a:extLst>
              <a:ext uri="{FF2B5EF4-FFF2-40B4-BE49-F238E27FC236}">
                <a16:creationId xmlns:a16="http://schemas.microsoft.com/office/drawing/2014/main" id="{2688C810-146B-4EC5-9D6F-19D92F20862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60363" y="992188"/>
          <a:ext cx="11520487" cy="4873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文档" r:id="rId2" imgW="11520755" imgH="4874346" progId="Word.Document.8">
                  <p:embed/>
                </p:oleObj>
              </mc:Choice>
              <mc:Fallback>
                <p:oleObj name="文档" r:id="rId2" imgW="11520755" imgH="4874346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0363" y="992188"/>
                        <a:ext cx="11520487" cy="4873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random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578" name="Object 5">
            <a:extLst>
              <a:ext uri="{FF2B5EF4-FFF2-40B4-BE49-F238E27FC236}">
                <a16:creationId xmlns:a16="http://schemas.microsoft.com/office/drawing/2014/main" id="{9C84DBB8-FE64-418E-BBDF-DA7CEAF10BB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60363" y="260350"/>
          <a:ext cx="11520487" cy="2212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文档" r:id="rId2" imgW="11520755" imgH="2213419" progId="Word.Document.8">
                  <p:embed/>
                </p:oleObj>
              </mc:Choice>
              <mc:Fallback>
                <p:oleObj name="文档" r:id="rId2" imgW="11520755" imgH="2213419" progId="Word.Document.8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0363" y="260350"/>
                        <a:ext cx="11520487" cy="2212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4579" name="Picture 7" descr="15b-1.tif">
            <a:extLst>
              <a:ext uri="{FF2B5EF4-FFF2-40B4-BE49-F238E27FC236}">
                <a16:creationId xmlns:a16="http://schemas.microsoft.com/office/drawing/2014/main" id="{947F6713-1D14-48D6-8629-05D73F6719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2888" y="2511425"/>
            <a:ext cx="8569325" cy="413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random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602" name="Object 2">
            <a:extLst>
              <a:ext uri="{FF2B5EF4-FFF2-40B4-BE49-F238E27FC236}">
                <a16:creationId xmlns:a16="http://schemas.microsoft.com/office/drawing/2014/main" id="{54F8A370-F62E-4D7E-AF0B-BE5E7662412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60363" y="2876550"/>
          <a:ext cx="11520487" cy="1106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文档" r:id="rId2" imgW="11520755" imgH="1106349" progId="Word.Document.8">
                  <p:embed/>
                </p:oleObj>
              </mc:Choice>
              <mc:Fallback>
                <p:oleObj name="文档" r:id="rId2" imgW="11520755" imgH="1106349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0363" y="2876550"/>
                        <a:ext cx="11520487" cy="1106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random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626" name="Object 3">
            <a:extLst>
              <a:ext uri="{FF2B5EF4-FFF2-40B4-BE49-F238E27FC236}">
                <a16:creationId xmlns:a16="http://schemas.microsoft.com/office/drawing/2014/main" id="{CAF55182-2089-41D8-9DBE-971B914A661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60363" y="1216025"/>
          <a:ext cx="11520487" cy="4427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文档" r:id="rId2" imgW="11520755" imgH="4427198" progId="Word.Document.8">
                  <p:embed/>
                </p:oleObj>
              </mc:Choice>
              <mc:Fallback>
                <p:oleObj name="文档" r:id="rId2" imgW="11520755" imgH="4427198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0363" y="1216025"/>
                        <a:ext cx="11520487" cy="44275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0052" name="Rectangle 4">
            <a:extLst>
              <a:ext uri="{FF2B5EF4-FFF2-40B4-BE49-F238E27FC236}">
                <a16:creationId xmlns:a16="http://schemas.microsoft.com/office/drawing/2014/main" id="{0D10669D-799F-46C4-97A2-95321D111C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23963" y="2755900"/>
            <a:ext cx="55864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 marL="742950" indent="-285750" eaLnBrk="0" hangingPunct="0"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 marL="1143000" indent="-228600" eaLnBrk="0" hangingPunct="0"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 marL="1600200" indent="-228600" eaLnBrk="0" hangingPunct="0"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 marL="2057400" indent="-228600" eaLnBrk="0" hangingPunct="0"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algn="ctr"/>
            <a:r>
              <a:rPr lang="pt-BR" altLang="zh-CN" b="1"/>
              <a:t>2Cu</a:t>
            </a:r>
            <a:r>
              <a:rPr lang="zh-CN" altLang="pt-BR" b="1">
                <a:ea typeface="宋体" panose="02010600030101010101" pitchFamily="2" charset="-122"/>
              </a:rPr>
              <a:t>＋</a:t>
            </a:r>
            <a:r>
              <a:rPr lang="pt-BR" altLang="zh-CN" b="1"/>
              <a:t>O</a:t>
            </a:r>
            <a:r>
              <a:rPr lang="pt-BR" altLang="zh-CN" b="1" baseline="-30000"/>
              <a:t>2</a:t>
            </a:r>
            <a:r>
              <a:rPr lang="zh-CN" altLang="pt-BR" b="1">
                <a:ea typeface="宋体" panose="02010600030101010101" pitchFamily="2" charset="-122"/>
              </a:rPr>
              <a:t>＋</a:t>
            </a:r>
            <a:r>
              <a:rPr lang="pt-BR" altLang="zh-CN" b="1"/>
              <a:t>2H</a:t>
            </a:r>
            <a:r>
              <a:rPr lang="pt-BR" altLang="zh-CN" b="1" baseline="-30000"/>
              <a:t>2</a:t>
            </a:r>
            <a:r>
              <a:rPr lang="pt-BR" altLang="zh-CN" b="1"/>
              <a:t>SO</a:t>
            </a:r>
            <a:r>
              <a:rPr lang="pt-BR" altLang="zh-CN" b="1" baseline="-30000"/>
              <a:t>4</a:t>
            </a:r>
            <a:r>
              <a:rPr lang="pt-BR" altLang="zh-CN" b="1"/>
              <a:t>===2CuSO</a:t>
            </a:r>
            <a:r>
              <a:rPr lang="pt-BR" altLang="zh-CN" b="1" baseline="-30000"/>
              <a:t>4</a:t>
            </a:r>
            <a:r>
              <a:rPr lang="zh-CN" altLang="pt-BR" b="1">
                <a:ea typeface="宋体" panose="02010600030101010101" pitchFamily="2" charset="-122"/>
              </a:rPr>
              <a:t>＋</a:t>
            </a:r>
            <a:r>
              <a:rPr lang="pt-BR" altLang="zh-CN" b="1"/>
              <a:t>2H</a:t>
            </a:r>
            <a:r>
              <a:rPr lang="pt-BR" altLang="zh-CN" b="1" baseline="-30000"/>
              <a:t>2</a:t>
            </a:r>
            <a:r>
              <a:rPr lang="pt-BR" altLang="zh-CN" b="1"/>
              <a:t>O</a:t>
            </a:r>
            <a:r>
              <a:rPr lang="zh-CN" altLang="pt-BR" b="1">
                <a:ea typeface="宋体" panose="02010600030101010101" pitchFamily="2" charset="-122"/>
              </a:rPr>
              <a:t>　</a:t>
            </a:r>
            <a:endParaRPr lang="zh-CN" altLang="en-US" b="1">
              <a:ea typeface="宋体" panose="02010600030101010101" pitchFamily="2" charset="-122"/>
            </a:endParaRPr>
          </a:p>
        </p:txBody>
      </p:sp>
      <p:sp>
        <p:nvSpPr>
          <p:cNvPr id="130053" name="Rectangle 5">
            <a:extLst>
              <a:ext uri="{FF2B5EF4-FFF2-40B4-BE49-F238E27FC236}">
                <a16:creationId xmlns:a16="http://schemas.microsoft.com/office/drawing/2014/main" id="{735029C3-6C67-4D56-A6EC-EE02FB404A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27138" y="3860800"/>
            <a:ext cx="4673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 marL="742950" indent="-285750" eaLnBrk="0" hangingPunct="0"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 marL="1143000" indent="-228600" eaLnBrk="0" hangingPunct="0"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 marL="1600200" indent="-228600" eaLnBrk="0" hangingPunct="0"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 marL="2057400" indent="-228600" eaLnBrk="0" hangingPunct="0"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algn="ctr"/>
            <a:r>
              <a:rPr lang="pt-BR" altLang="zh-CN" b="1"/>
              <a:t>4I</a:t>
            </a:r>
            <a:r>
              <a:rPr lang="zh-CN" altLang="pt-BR" b="1" baseline="30000"/>
              <a:t>－</a:t>
            </a:r>
            <a:r>
              <a:rPr lang="zh-CN" altLang="pt-BR" b="1">
                <a:ea typeface="宋体" panose="02010600030101010101" pitchFamily="2" charset="-122"/>
              </a:rPr>
              <a:t>＋</a:t>
            </a:r>
            <a:r>
              <a:rPr lang="pt-BR" altLang="zh-CN" b="1"/>
              <a:t>O</a:t>
            </a:r>
            <a:r>
              <a:rPr lang="pt-BR" altLang="zh-CN" b="1" baseline="-30000"/>
              <a:t>2</a:t>
            </a:r>
            <a:r>
              <a:rPr lang="zh-CN" altLang="pt-BR" b="1">
                <a:ea typeface="宋体" panose="02010600030101010101" pitchFamily="2" charset="-122"/>
              </a:rPr>
              <a:t>＋</a:t>
            </a:r>
            <a:r>
              <a:rPr lang="pt-BR" altLang="zh-CN" b="1"/>
              <a:t>2H</a:t>
            </a:r>
            <a:r>
              <a:rPr lang="pt-BR" altLang="zh-CN" b="1" baseline="-30000"/>
              <a:t>2</a:t>
            </a:r>
            <a:r>
              <a:rPr lang="pt-BR" altLang="zh-CN" b="1"/>
              <a:t>O===2I</a:t>
            </a:r>
            <a:r>
              <a:rPr lang="pt-BR" altLang="zh-CN" b="1" baseline="-30000"/>
              <a:t>2</a:t>
            </a:r>
            <a:r>
              <a:rPr lang="zh-CN" altLang="pt-BR" b="1">
                <a:ea typeface="宋体" panose="02010600030101010101" pitchFamily="2" charset="-122"/>
              </a:rPr>
              <a:t>＋</a:t>
            </a:r>
            <a:r>
              <a:rPr lang="pt-BR" altLang="zh-CN" b="1"/>
              <a:t>4OH</a:t>
            </a:r>
            <a:r>
              <a:rPr lang="zh-CN" altLang="pt-BR" b="1" baseline="30000"/>
              <a:t>－</a:t>
            </a:r>
            <a:r>
              <a:rPr lang="zh-CN" altLang="pt-BR" b="1">
                <a:ea typeface="宋体" panose="02010600030101010101" pitchFamily="2" charset="-122"/>
              </a:rPr>
              <a:t>　</a:t>
            </a:r>
            <a:endParaRPr lang="zh-CN" altLang="en-US" b="1">
              <a:ea typeface="宋体" panose="02010600030101010101" pitchFamily="2" charset="-122"/>
            </a:endParaRPr>
          </a:p>
        </p:txBody>
      </p:sp>
      <p:sp>
        <p:nvSpPr>
          <p:cNvPr id="130054" name="Rectangle 6">
            <a:extLst>
              <a:ext uri="{FF2B5EF4-FFF2-40B4-BE49-F238E27FC236}">
                <a16:creationId xmlns:a16="http://schemas.microsoft.com/office/drawing/2014/main" id="{EB5DDE18-B7BC-4A7A-B1D8-D705590D48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35063" y="4941888"/>
            <a:ext cx="51466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 marL="742950" indent="-285750" eaLnBrk="0" hangingPunct="0"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 marL="1143000" indent="-228600" eaLnBrk="0" hangingPunct="0"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 marL="1600200" indent="-228600" eaLnBrk="0" hangingPunct="0"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 marL="2057400" indent="-228600" eaLnBrk="0" hangingPunct="0"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algn="ctr"/>
            <a:r>
              <a:rPr lang="en-US" altLang="zh-CN" b="1"/>
              <a:t>4Fe</a:t>
            </a:r>
            <a:r>
              <a:rPr lang="en-US" altLang="zh-CN" b="1" baseline="30000"/>
              <a:t>2</a:t>
            </a:r>
            <a:r>
              <a:rPr lang="zh-CN" altLang="en-US" b="1" baseline="30000">
                <a:ea typeface="宋体" panose="02010600030101010101" pitchFamily="2" charset="-122"/>
              </a:rPr>
              <a:t>＋</a:t>
            </a:r>
            <a:r>
              <a:rPr lang="zh-CN" altLang="en-US" b="1">
                <a:ea typeface="宋体" panose="02010600030101010101" pitchFamily="2" charset="-122"/>
              </a:rPr>
              <a:t>＋</a:t>
            </a:r>
            <a:r>
              <a:rPr lang="en-US" altLang="zh-CN" b="1"/>
              <a:t>O</a:t>
            </a:r>
            <a:r>
              <a:rPr lang="en-US" altLang="zh-CN" b="1" baseline="-30000"/>
              <a:t>2</a:t>
            </a:r>
            <a:r>
              <a:rPr lang="zh-CN" altLang="en-US" b="1">
                <a:ea typeface="宋体" panose="02010600030101010101" pitchFamily="2" charset="-122"/>
              </a:rPr>
              <a:t>＋</a:t>
            </a:r>
            <a:r>
              <a:rPr lang="en-US" altLang="zh-CN" b="1"/>
              <a:t>4H</a:t>
            </a:r>
            <a:r>
              <a:rPr lang="zh-CN" altLang="en-US" b="1" baseline="30000">
                <a:ea typeface="宋体" panose="02010600030101010101" pitchFamily="2" charset="-122"/>
              </a:rPr>
              <a:t>＋</a:t>
            </a:r>
            <a:r>
              <a:rPr lang="en-US" altLang="zh-CN" b="1"/>
              <a:t>===4Fe</a:t>
            </a:r>
            <a:r>
              <a:rPr lang="en-US" altLang="zh-CN" b="1" baseline="30000"/>
              <a:t>3</a:t>
            </a:r>
            <a:r>
              <a:rPr lang="zh-CN" altLang="en-US" b="1" baseline="30000">
                <a:ea typeface="宋体" panose="02010600030101010101" pitchFamily="2" charset="-122"/>
              </a:rPr>
              <a:t>＋</a:t>
            </a:r>
            <a:r>
              <a:rPr lang="zh-CN" altLang="en-US" b="1">
                <a:ea typeface="宋体" panose="02010600030101010101" pitchFamily="2" charset="-122"/>
              </a:rPr>
              <a:t>＋</a:t>
            </a:r>
            <a:r>
              <a:rPr lang="en-US" altLang="zh-CN" b="1"/>
              <a:t>2H</a:t>
            </a:r>
            <a:r>
              <a:rPr lang="en-US" altLang="zh-CN" b="1" baseline="-30000"/>
              <a:t>2</a:t>
            </a:r>
            <a:r>
              <a:rPr lang="en-US" altLang="zh-CN" b="1"/>
              <a:t>O</a:t>
            </a:r>
            <a:r>
              <a:rPr lang="zh-CN" altLang="en-US" b="1">
                <a:ea typeface="宋体" panose="02010600030101010101" pitchFamily="2" charset="-122"/>
              </a:rPr>
              <a:t>　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00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300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300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650" name="Object 3">
            <a:extLst>
              <a:ext uri="{FF2B5EF4-FFF2-40B4-BE49-F238E27FC236}">
                <a16:creationId xmlns:a16="http://schemas.microsoft.com/office/drawing/2014/main" id="{2545BCBE-A354-4983-96DE-B941556733E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61950" y="1038225"/>
          <a:ext cx="11456988" cy="4945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文档" r:id="rId2" imgW="11520755" imgH="4977312" progId="Word.Document.8">
                  <p:embed/>
                </p:oleObj>
              </mc:Choice>
              <mc:Fallback>
                <p:oleObj name="文档" r:id="rId2" imgW="11520755" imgH="4977312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1950" y="1038225"/>
                        <a:ext cx="11456988" cy="4945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1077" name="Object 5">
            <a:extLst>
              <a:ext uri="{FF2B5EF4-FFF2-40B4-BE49-F238E27FC236}">
                <a16:creationId xmlns:a16="http://schemas.microsoft.com/office/drawing/2014/main" id="{702B74A0-A694-4EC2-B621-C8A4D26FB8E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223963" y="2619375"/>
          <a:ext cx="5273675" cy="593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文档" r:id="rId4" imgW="5273330" imgH="594021" progId="Word.Document.8">
                  <p:embed/>
                </p:oleObj>
              </mc:Choice>
              <mc:Fallback>
                <p:oleObj name="文档" r:id="rId4" imgW="5273330" imgH="594021" progId="Word.Document.8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23963" y="2619375"/>
                        <a:ext cx="5273675" cy="593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1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7">
            <a:extLst>
              <a:ext uri="{FF2B5EF4-FFF2-40B4-BE49-F238E27FC236}">
                <a16:creationId xmlns:a16="http://schemas.microsoft.com/office/drawing/2014/main" id="{1DD465FB-3DF9-4762-8C69-A7F8EF78D14E}"/>
              </a:ext>
            </a:extLst>
          </p:cNvPr>
          <p:cNvGrpSpPr>
            <a:grpSpLocks/>
          </p:cNvGrpSpPr>
          <p:nvPr/>
        </p:nvGrpSpPr>
        <p:grpSpPr bwMode="auto">
          <a:xfrm>
            <a:off x="2663825" y="2876550"/>
            <a:ext cx="6985000" cy="1489075"/>
            <a:chOff x="1678" y="1678"/>
            <a:chExt cx="4400" cy="938"/>
          </a:xfrm>
        </p:grpSpPr>
        <p:graphicFrame>
          <p:nvGraphicFramePr>
            <p:cNvPr id="1026" name="Object 4">
              <a:extLst>
                <a:ext uri="{FF2B5EF4-FFF2-40B4-BE49-F238E27FC236}">
                  <a16:creationId xmlns:a16="http://schemas.microsoft.com/office/drawing/2014/main" id="{3844FE1F-FAE5-4010-BE8C-8D618D49B580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678" y="1754"/>
            <a:ext cx="4400" cy="8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文档" r:id="rId3" imgW="2334304" imgH="460097" progId="Word.Document.8">
                    <p:embed/>
                  </p:oleObj>
                </mc:Choice>
                <mc:Fallback>
                  <p:oleObj name="文档" r:id="rId3" imgW="2334304" imgH="460097" progId="Word.Document.8">
                    <p:embed/>
                    <p:pic>
                      <p:nvPicPr>
                        <p:cNvPr id="0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78" y="1754"/>
                          <a:ext cx="4400" cy="86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28" name="Text Box 5">
              <a:extLst>
                <a:ext uri="{FF2B5EF4-FFF2-40B4-BE49-F238E27FC236}">
                  <a16:creationId xmlns:a16="http://schemas.microsoft.com/office/drawing/2014/main" id="{D73CFC55-A06C-48DF-B1C6-09D1981B6C9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24" y="1678"/>
              <a:ext cx="2486" cy="3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rgbClr val="FF0000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 marL="742950" indent="-285750" eaLnBrk="0" hangingPunct="0">
                <a:defRPr sz="2400">
                  <a:solidFill>
                    <a:srgbClr val="FF0000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 marL="1143000" indent="-228600" eaLnBrk="0" hangingPunct="0">
                <a:defRPr sz="2400">
                  <a:solidFill>
                    <a:srgbClr val="FF0000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 marL="1600200" indent="-228600" eaLnBrk="0" hangingPunct="0">
                <a:defRPr sz="2400">
                  <a:solidFill>
                    <a:srgbClr val="FF0000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 marL="2057400" indent="-228600" eaLnBrk="0" hangingPunct="0">
                <a:defRPr sz="2400">
                  <a:solidFill>
                    <a:srgbClr val="FF0000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FF0000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FF0000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FF0000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FF0000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algn="ctr" eaLnBrk="1" hangingPunct="1"/>
              <a:r>
                <a:rPr lang="zh-CN" altLang="en-US" sz="3000" b="1">
                  <a:solidFill>
                    <a:srgbClr val="CC0000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高考回眸 </a:t>
              </a:r>
            </a:p>
          </p:txBody>
        </p:sp>
      </p:grp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674" name="Object 3">
            <a:extLst>
              <a:ext uri="{FF2B5EF4-FFF2-40B4-BE49-F238E27FC236}">
                <a16:creationId xmlns:a16="http://schemas.microsoft.com/office/drawing/2014/main" id="{61237708-2146-409C-8FAF-331F2FA524E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61950" y="1771650"/>
          <a:ext cx="11456988" cy="308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文档" r:id="rId2" imgW="11520755" imgH="3097994" progId="Word.Document.8">
                  <p:embed/>
                </p:oleObj>
              </mc:Choice>
              <mc:Fallback>
                <p:oleObj name="文档" r:id="rId2" imgW="11520755" imgH="3097994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1950" y="1771650"/>
                        <a:ext cx="11456988" cy="3082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1318" name="Object 6">
            <a:extLst>
              <a:ext uri="{FF2B5EF4-FFF2-40B4-BE49-F238E27FC236}">
                <a16:creationId xmlns:a16="http://schemas.microsoft.com/office/drawing/2014/main" id="{0E005C9F-A6E4-4DC6-87DF-14EB1D91D0B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439863" y="4186238"/>
          <a:ext cx="6896100" cy="395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文档" r:id="rId4" imgW="6893899" imgH="396385" progId="Word.Document.8">
                  <p:embed/>
                </p:oleObj>
              </mc:Choice>
              <mc:Fallback>
                <p:oleObj name="文档" r:id="rId4" imgW="6893899" imgH="396385" progId="Word.Document.8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39863" y="4186238"/>
                        <a:ext cx="6896100" cy="3952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41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698" name="Object 3">
            <a:extLst>
              <a:ext uri="{FF2B5EF4-FFF2-40B4-BE49-F238E27FC236}">
                <a16:creationId xmlns:a16="http://schemas.microsoft.com/office/drawing/2014/main" id="{1CE67ACA-F5CD-4100-B648-DA4D479296F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60363" y="1157288"/>
          <a:ext cx="11520487" cy="4545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文档" r:id="rId2" imgW="11520755" imgH="4544925" progId="Word.Document.8">
                  <p:embed/>
                </p:oleObj>
              </mc:Choice>
              <mc:Fallback>
                <p:oleObj name="文档" r:id="rId2" imgW="11520755" imgH="4544925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0363" y="1157288"/>
                        <a:ext cx="11520487" cy="4545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random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722" name="Object 7">
            <a:extLst>
              <a:ext uri="{FF2B5EF4-FFF2-40B4-BE49-F238E27FC236}">
                <a16:creationId xmlns:a16="http://schemas.microsoft.com/office/drawing/2014/main" id="{500F70BB-DBC9-47EC-AA5B-0170A60C585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728788" y="188913"/>
          <a:ext cx="8712200" cy="6246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2" imgW="32006774" imgH="22953429" progId="Photoshop.Image.13">
                  <p:embed/>
                </p:oleObj>
              </mc:Choice>
              <mc:Fallback>
                <p:oleObj name="Image" r:id="rId2" imgW="32006774" imgH="22953429" progId="Photoshop.Image.1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28788" y="188913"/>
                        <a:ext cx="8712200" cy="62468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3368" name="Object 8">
            <a:extLst>
              <a:ext uri="{FF2B5EF4-FFF2-40B4-BE49-F238E27FC236}">
                <a16:creationId xmlns:a16="http://schemas.microsoft.com/office/drawing/2014/main" id="{6BA1DDFF-ABA6-4682-9380-47F22C88526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455988" y="1989138"/>
          <a:ext cx="1157287" cy="265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4" imgW="4038095" imgH="926657" progId="Photoshop.Image.13">
                  <p:embed/>
                </p:oleObj>
              </mc:Choice>
              <mc:Fallback>
                <p:oleObj name="Image" r:id="rId4" imgW="4038095" imgH="926657" progId="Photoshop.Image.1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55988" y="1989138"/>
                        <a:ext cx="1157287" cy="2651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43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7" name="Picture 3" descr="E:\小样\王倩\2022二轮化学（江苏版） 162\21h-30.tif">
            <a:extLst>
              <a:ext uri="{FF2B5EF4-FFF2-40B4-BE49-F238E27FC236}">
                <a16:creationId xmlns:a16="http://schemas.microsoft.com/office/drawing/2014/main" id="{BA856E3B-6516-4695-ABC5-22AA46201F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4863" y="2882900"/>
            <a:ext cx="3448050" cy="2562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1746" name="Object 5">
            <a:extLst>
              <a:ext uri="{FF2B5EF4-FFF2-40B4-BE49-F238E27FC236}">
                <a16:creationId xmlns:a16="http://schemas.microsoft.com/office/drawing/2014/main" id="{02869A00-4EE3-4385-B392-2868D3C9D3E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60363" y="1247775"/>
          <a:ext cx="11520487" cy="4364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文档" r:id="rId4" imgW="11520755" imgH="4364554" progId="Word.Document.8">
                  <p:embed/>
                </p:oleObj>
              </mc:Choice>
              <mc:Fallback>
                <p:oleObj name="文档" r:id="rId4" imgW="11520755" imgH="4364554" progId="Word.Document.8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0363" y="1247775"/>
                        <a:ext cx="11520487" cy="4364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2102" name="Rectangle 6">
            <a:extLst>
              <a:ext uri="{FF2B5EF4-FFF2-40B4-BE49-F238E27FC236}">
                <a16:creationId xmlns:a16="http://schemas.microsoft.com/office/drawing/2014/main" id="{F3A0EFD9-18D4-4728-8CD3-FFCF6074CE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4513" y="2827338"/>
            <a:ext cx="711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 marL="742950" indent="-285750" eaLnBrk="0" hangingPunct="0"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 marL="1143000" indent="-228600" eaLnBrk="0" hangingPunct="0"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 marL="1600200" indent="-228600" eaLnBrk="0" hangingPunct="0"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 marL="2057400" indent="-228600" eaLnBrk="0" hangingPunct="0"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algn="ctr" eaLnBrk="1" hangingPunct="1"/>
            <a:r>
              <a:rPr lang="en-US" altLang="zh-CN" b="1"/>
              <a:t>D</a:t>
            </a:r>
            <a:r>
              <a:rPr lang="zh-CN" altLang="en-US" b="1"/>
              <a:t>　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21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770" name="Object 3">
            <a:extLst>
              <a:ext uri="{FF2B5EF4-FFF2-40B4-BE49-F238E27FC236}">
                <a16:creationId xmlns:a16="http://schemas.microsoft.com/office/drawing/2014/main" id="{ADCBEFB2-B4D8-4753-A744-3D22243FB98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60363" y="788988"/>
          <a:ext cx="11520487" cy="3436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文档" r:id="rId2" imgW="11520755" imgH="3436416" progId="Word.Document.8">
                  <p:embed/>
                </p:oleObj>
              </mc:Choice>
              <mc:Fallback>
                <p:oleObj name="文档" r:id="rId2" imgW="11520755" imgH="3436416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0363" y="788988"/>
                        <a:ext cx="11520487" cy="34369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4388" name="Rectangle 4">
            <a:extLst>
              <a:ext uri="{FF2B5EF4-FFF2-40B4-BE49-F238E27FC236}">
                <a16:creationId xmlns:a16="http://schemas.microsoft.com/office/drawing/2014/main" id="{B8A41329-9DFD-4372-B8F8-351A3CB00C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55250" y="692150"/>
            <a:ext cx="10239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 marL="742950" indent="-285750" eaLnBrk="0" hangingPunct="0"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 marL="1143000" indent="-228600" eaLnBrk="0" hangingPunct="0"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 marL="1600200" indent="-228600" eaLnBrk="0" hangingPunct="0"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 marL="2057400" indent="-228600" eaLnBrk="0" hangingPunct="0"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algn="ctr" eaLnBrk="1" hangingPunct="1"/>
            <a:r>
              <a:rPr lang="en-US" altLang="zh-CN" b="1"/>
              <a:t>22.4</a:t>
            </a:r>
            <a:r>
              <a:rPr lang="zh-CN" altLang="en-US" b="1"/>
              <a:t>　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443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794" name="Object 3">
            <a:extLst>
              <a:ext uri="{FF2B5EF4-FFF2-40B4-BE49-F238E27FC236}">
                <a16:creationId xmlns:a16="http://schemas.microsoft.com/office/drawing/2014/main" id="{800A3C20-3921-4B7F-8240-ACAEE17AC53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61950" y="476250"/>
          <a:ext cx="11322050" cy="5554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文档" r:id="rId2" imgW="11520755" imgH="5370457" progId="Word.Document.8">
                  <p:embed/>
                </p:oleObj>
              </mc:Choice>
              <mc:Fallback>
                <p:oleObj name="文档" r:id="rId2" imgW="11520755" imgH="5370457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1950" y="476250"/>
                        <a:ext cx="11322050" cy="5554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795" name="Object 5">
            <a:extLst>
              <a:ext uri="{FF2B5EF4-FFF2-40B4-BE49-F238E27FC236}">
                <a16:creationId xmlns:a16="http://schemas.microsoft.com/office/drawing/2014/main" id="{197F830E-F064-429E-B392-31345CD703D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240088" y="2081213"/>
          <a:ext cx="5400675" cy="1243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4" imgW="15771429" imgH="3631746" progId="Photoshop.Image.13">
                  <p:embed/>
                </p:oleObj>
              </mc:Choice>
              <mc:Fallback>
                <p:oleObj name="Image" r:id="rId4" imgW="15771429" imgH="3631746" progId="Photoshop.Image.1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40088" y="2081213"/>
                        <a:ext cx="5400675" cy="1243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796" name="Object 6">
            <a:extLst>
              <a:ext uri="{FF2B5EF4-FFF2-40B4-BE49-F238E27FC236}">
                <a16:creationId xmlns:a16="http://schemas.microsoft.com/office/drawing/2014/main" id="{9951369B-E9F6-4C11-A3EF-723778C3888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879725" y="3970338"/>
          <a:ext cx="7488238" cy="2411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6" imgW="19644444" imgH="6323810" progId="Photoshop.Image.13">
                  <p:embed/>
                </p:oleObj>
              </mc:Choice>
              <mc:Fallback>
                <p:oleObj name="Image" r:id="rId6" imgW="19644444" imgH="6323810" progId="Photoshop.Image.1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79725" y="3970338"/>
                        <a:ext cx="7488238" cy="24114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5415" name="Rectangle 7">
            <a:extLst>
              <a:ext uri="{FF2B5EF4-FFF2-40B4-BE49-F238E27FC236}">
                <a16:creationId xmlns:a16="http://schemas.microsoft.com/office/drawing/2014/main" id="{1D4631E6-DC1E-466B-8756-D11C2479B5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4450" y="2060575"/>
            <a:ext cx="144463" cy="2889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 marL="742950" indent="-285750" eaLnBrk="0" hangingPunct="0"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 marL="1143000" indent="-228600" eaLnBrk="0" hangingPunct="0"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 marL="1600200" indent="-228600" eaLnBrk="0" hangingPunct="0"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 marL="2057400" indent="-228600" eaLnBrk="0" hangingPunct="0"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45416" name="Rectangle 8">
            <a:extLst>
              <a:ext uri="{FF2B5EF4-FFF2-40B4-BE49-F238E27FC236}">
                <a16:creationId xmlns:a16="http://schemas.microsoft.com/office/drawing/2014/main" id="{CC847FDC-56EB-4C8B-8C5B-8FBCEBC4E7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45088" y="2105025"/>
            <a:ext cx="1225550" cy="2889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 marL="742950" indent="-285750" eaLnBrk="0" hangingPunct="0"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 marL="1143000" indent="-228600" eaLnBrk="0" hangingPunct="0"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 marL="1600200" indent="-228600" eaLnBrk="0" hangingPunct="0"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 marL="2057400" indent="-228600" eaLnBrk="0" hangingPunct="0"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45417" name="Rectangle 9">
            <a:extLst>
              <a:ext uri="{FF2B5EF4-FFF2-40B4-BE49-F238E27FC236}">
                <a16:creationId xmlns:a16="http://schemas.microsoft.com/office/drawing/2014/main" id="{4524FA4E-6FC1-4A53-AB32-AEEE1B2AF1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10538" y="2105025"/>
            <a:ext cx="503237" cy="2889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 marL="742950" indent="-285750" eaLnBrk="0" hangingPunct="0"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 marL="1143000" indent="-228600" eaLnBrk="0" hangingPunct="0"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 marL="1600200" indent="-228600" eaLnBrk="0" hangingPunct="0"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 marL="2057400" indent="-228600" eaLnBrk="0" hangingPunct="0"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45418" name="Rectangle 10">
            <a:extLst>
              <a:ext uri="{FF2B5EF4-FFF2-40B4-BE49-F238E27FC236}">
                <a16:creationId xmlns:a16="http://schemas.microsoft.com/office/drawing/2014/main" id="{6A3C388F-C195-4197-989E-1286FE068D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7788" y="4686300"/>
            <a:ext cx="1081087" cy="8636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 marL="742950" indent="-285750" eaLnBrk="0" hangingPunct="0"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 marL="1143000" indent="-228600" eaLnBrk="0" hangingPunct="0"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 marL="1600200" indent="-228600" eaLnBrk="0" hangingPunct="0"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 marL="2057400" indent="-228600" eaLnBrk="0" hangingPunct="0"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45419" name="Rectangle 11">
            <a:extLst>
              <a:ext uri="{FF2B5EF4-FFF2-40B4-BE49-F238E27FC236}">
                <a16:creationId xmlns:a16="http://schemas.microsoft.com/office/drawing/2014/main" id="{E6C82CCD-0BB8-4D26-B99E-E088CB0D02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05913" y="5157788"/>
            <a:ext cx="431800" cy="2889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 marL="742950" indent="-285750" eaLnBrk="0" hangingPunct="0"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 marL="1143000" indent="-228600" eaLnBrk="0" hangingPunct="0"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 marL="1600200" indent="-228600" eaLnBrk="0" hangingPunct="0"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 marL="2057400" indent="-228600" eaLnBrk="0" hangingPunct="0"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1454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5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1" dur="500"/>
                                        <p:tgtEl>
                                          <p:spTgt spid="1454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5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6" dur="500"/>
                                        <p:tgtEl>
                                          <p:spTgt spid="1454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5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1" dur="500"/>
                                        <p:tgtEl>
                                          <p:spTgt spid="1454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5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6" dur="500"/>
                                        <p:tgtEl>
                                          <p:spTgt spid="1454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415" grpId="0" animBg="1"/>
      <p:bldP spid="145416" grpId="0" animBg="1"/>
      <p:bldP spid="145417" grpId="0" animBg="1"/>
      <p:bldP spid="145418" grpId="0" animBg="1"/>
      <p:bldP spid="145419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818" name="Object 2">
            <a:extLst>
              <a:ext uri="{FF2B5EF4-FFF2-40B4-BE49-F238E27FC236}">
                <a16:creationId xmlns:a16="http://schemas.microsoft.com/office/drawing/2014/main" id="{3FB78FAA-32E4-4840-94EF-8BAB0763148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60363" y="2046288"/>
          <a:ext cx="11520487" cy="2767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文档" r:id="rId2" imgW="11520755" imgH="2766774" progId="Word.Document.8">
                  <p:embed/>
                </p:oleObj>
              </mc:Choice>
              <mc:Fallback>
                <p:oleObj name="文档" r:id="rId2" imgW="11520755" imgH="2766774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0363" y="2046288"/>
                        <a:ext cx="11520487" cy="2767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random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5842" name="Object 3">
            <a:extLst>
              <a:ext uri="{FF2B5EF4-FFF2-40B4-BE49-F238E27FC236}">
                <a16:creationId xmlns:a16="http://schemas.microsoft.com/office/drawing/2014/main" id="{CE455C11-A6C5-49B9-9135-B7B42B86F87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60363" y="565150"/>
          <a:ext cx="11520487" cy="572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文档" r:id="rId2" imgW="11520755" imgH="5727599" progId="Word.Document.8">
                  <p:embed/>
                </p:oleObj>
              </mc:Choice>
              <mc:Fallback>
                <p:oleObj name="文档" r:id="rId2" imgW="11520755" imgH="5727599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0363" y="565150"/>
                        <a:ext cx="11520487" cy="5727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random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6866" name="Object 2">
            <a:extLst>
              <a:ext uri="{FF2B5EF4-FFF2-40B4-BE49-F238E27FC236}">
                <a16:creationId xmlns:a16="http://schemas.microsoft.com/office/drawing/2014/main" id="{E07AEFC3-C6FA-48F8-9246-CE5227821A1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60363" y="1492250"/>
          <a:ext cx="11520487" cy="3873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文档" r:id="rId2" imgW="11520755" imgH="3873843" progId="Word.Document.8">
                  <p:embed/>
                </p:oleObj>
              </mc:Choice>
              <mc:Fallback>
                <p:oleObj name="文档" r:id="rId2" imgW="11520755" imgH="3873843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0363" y="1492250"/>
                        <a:ext cx="11520487" cy="3873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random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890" name="Object 3">
            <a:extLst>
              <a:ext uri="{FF2B5EF4-FFF2-40B4-BE49-F238E27FC236}">
                <a16:creationId xmlns:a16="http://schemas.microsoft.com/office/drawing/2014/main" id="{5A7FC631-8DB0-4B63-8C03-D381FD6B716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60363" y="661988"/>
          <a:ext cx="11520487" cy="5534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文档" r:id="rId2" imgW="11520755" imgH="5533907" progId="Word.Document.8">
                  <p:embed/>
                </p:oleObj>
              </mc:Choice>
              <mc:Fallback>
                <p:oleObj name="文档" r:id="rId2" imgW="11520755" imgH="5533907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0363" y="661988"/>
                        <a:ext cx="11520487" cy="5534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0904" name="Object 8">
            <a:extLst>
              <a:ext uri="{FF2B5EF4-FFF2-40B4-BE49-F238E27FC236}">
                <a16:creationId xmlns:a16="http://schemas.microsoft.com/office/drawing/2014/main" id="{B75B9748-4BE1-477A-84DF-DEC25D4EE0D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135063" y="1665288"/>
          <a:ext cx="5273675" cy="395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文档" r:id="rId4" imgW="5273330" imgH="396014" progId="Word.Document.8">
                  <p:embed/>
                </p:oleObj>
              </mc:Choice>
              <mc:Fallback>
                <p:oleObj name="文档" r:id="rId4" imgW="5273330" imgH="396014" progId="Word.Document.8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35063" y="1665288"/>
                        <a:ext cx="5273675" cy="3952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0906" name="Object 10">
            <a:extLst>
              <a:ext uri="{FF2B5EF4-FFF2-40B4-BE49-F238E27FC236}">
                <a16:creationId xmlns:a16="http://schemas.microsoft.com/office/drawing/2014/main" id="{A845D7C3-C356-4328-ADFB-8F098304CD2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60363" y="2781300"/>
          <a:ext cx="11520487" cy="552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文档" r:id="rId6" imgW="11520755" imgH="552995" progId="Word.Document.8">
                  <p:embed/>
                </p:oleObj>
              </mc:Choice>
              <mc:Fallback>
                <p:oleObj name="文档" r:id="rId6" imgW="11520755" imgH="552995" progId="Word.Document.8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0363" y="2781300"/>
                        <a:ext cx="11520487" cy="552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0907" name="Object 11">
            <a:extLst>
              <a:ext uri="{FF2B5EF4-FFF2-40B4-BE49-F238E27FC236}">
                <a16:creationId xmlns:a16="http://schemas.microsoft.com/office/drawing/2014/main" id="{43329B1D-4C3D-43CD-8646-F316993843E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60363" y="4460875"/>
          <a:ext cx="11520487" cy="552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文档" r:id="rId8" imgW="11520755" imgH="552995" progId="Word.Document.8">
                  <p:embed/>
                </p:oleObj>
              </mc:Choice>
              <mc:Fallback>
                <p:oleObj name="文档" r:id="rId8" imgW="11520755" imgH="552995" progId="Word.Document.8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0363" y="4460875"/>
                        <a:ext cx="11520487" cy="552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0908" name="Object 12">
            <a:extLst>
              <a:ext uri="{FF2B5EF4-FFF2-40B4-BE49-F238E27FC236}">
                <a16:creationId xmlns:a16="http://schemas.microsoft.com/office/drawing/2014/main" id="{53ADDE0F-4B02-4DE3-AEC1-3F531DEA900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61950" y="5564188"/>
          <a:ext cx="11456988" cy="744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文档" r:id="rId10" imgW="11520755" imgH="751367" progId="Word.Document.8">
                  <p:embed/>
                </p:oleObj>
              </mc:Choice>
              <mc:Fallback>
                <p:oleObj name="文档" r:id="rId10" imgW="11520755" imgH="751367" progId="Word.Document.8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1950" y="5564188"/>
                        <a:ext cx="11456988" cy="7445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09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09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09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809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50" name="Object 5">
            <a:extLst>
              <a:ext uri="{FF2B5EF4-FFF2-40B4-BE49-F238E27FC236}">
                <a16:creationId xmlns:a16="http://schemas.microsoft.com/office/drawing/2014/main" id="{D6EFAB36-F37B-4680-869F-5C1CF80AD2B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60363" y="1216025"/>
          <a:ext cx="11520487" cy="4427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11382480" imgH="4425208" progId="Word.Document.8">
                  <p:embed/>
                </p:oleObj>
              </mc:Choice>
              <mc:Fallback>
                <p:oleObj name="Document" r:id="rId2" imgW="11382480" imgH="4425208" progId="Word.Document.8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0363" y="1216025"/>
                        <a:ext cx="11520487" cy="44275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6326" name="Rectangle 6">
            <a:extLst>
              <a:ext uri="{FF2B5EF4-FFF2-40B4-BE49-F238E27FC236}">
                <a16:creationId xmlns:a16="http://schemas.microsoft.com/office/drawing/2014/main" id="{00A6B54E-FAF5-4190-9A4F-756AA11CB0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95863" y="1700213"/>
            <a:ext cx="8794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 marL="742950" indent="-285750" eaLnBrk="0" hangingPunct="0"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 marL="1143000" indent="-228600" eaLnBrk="0" hangingPunct="0"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 marL="1600200" indent="-228600" eaLnBrk="0" hangingPunct="0"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 marL="2057400" indent="-228600" eaLnBrk="0" hangingPunct="0"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algn="ctr"/>
            <a:r>
              <a:rPr lang="en-US" altLang="zh-CN" b="1"/>
              <a:t>EF</a:t>
            </a:r>
            <a:r>
              <a:rPr lang="zh-CN" altLang="en-US" b="1"/>
              <a:t>　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63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8914" name="Object 2">
            <a:extLst>
              <a:ext uri="{FF2B5EF4-FFF2-40B4-BE49-F238E27FC236}">
                <a16:creationId xmlns:a16="http://schemas.microsoft.com/office/drawing/2014/main" id="{4AF9B2BB-ED94-4A23-B1E6-2B3D5E9622B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87338" y="309563"/>
          <a:ext cx="11664950" cy="6238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文档" r:id="rId2" imgW="11664400" imgH="6239191" progId="Word.Document.8">
                  <p:embed/>
                </p:oleObj>
              </mc:Choice>
              <mc:Fallback>
                <p:oleObj name="文档" r:id="rId2" imgW="11664400" imgH="6239191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7338" y="309563"/>
                        <a:ext cx="11664950" cy="6238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random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9938" name="Object 2">
            <a:extLst>
              <a:ext uri="{FF2B5EF4-FFF2-40B4-BE49-F238E27FC236}">
                <a16:creationId xmlns:a16="http://schemas.microsoft.com/office/drawing/2014/main" id="{C84F5672-6593-41CA-8A5B-0FF147CE294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87338" y="692150"/>
          <a:ext cx="11664950" cy="5895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11661491" imgH="5908423" progId="Word.Document.8">
                  <p:embed/>
                </p:oleObj>
              </mc:Choice>
              <mc:Fallback>
                <p:oleObj name="Document" r:id="rId2" imgW="11661491" imgH="5908423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7338" y="692150"/>
                        <a:ext cx="11664950" cy="5895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939" name="TextBox 1">
            <a:extLst>
              <a:ext uri="{FF2B5EF4-FFF2-40B4-BE49-F238E27FC236}">
                <a16:creationId xmlns:a16="http://schemas.microsoft.com/office/drawing/2014/main" id="{C175520F-C101-4715-BA3E-439C6710F6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01350" y="260350"/>
            <a:ext cx="12160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 marL="742950" indent="-285750" eaLnBrk="0" hangingPunct="0"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 marL="1143000" indent="-228600" eaLnBrk="0" hangingPunct="0"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 marL="1600200" indent="-228600" eaLnBrk="0" hangingPunct="0"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 marL="2057400" indent="-228600" eaLnBrk="0" hangingPunct="0"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eaLnBrk="1" hangingPunct="1"/>
            <a:r>
              <a:rPr lang="zh-CN" altLang="en-US" sz="2000" b="1">
                <a:solidFill>
                  <a:schemeClr val="tx1"/>
                </a:solidFill>
              </a:rPr>
              <a:t>（续表）</a:t>
            </a:r>
          </a:p>
        </p:txBody>
      </p:sp>
    </p:spTree>
  </p:cSld>
  <p:clrMapOvr>
    <a:masterClrMapping/>
  </p:clrMapOvr>
  <p:transition>
    <p:random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62" name="Object 2">
            <a:extLst>
              <a:ext uri="{FF2B5EF4-FFF2-40B4-BE49-F238E27FC236}">
                <a16:creationId xmlns:a16="http://schemas.microsoft.com/office/drawing/2014/main" id="{008961CE-A2BB-49AD-8370-3B66E86498D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87338" y="1377950"/>
          <a:ext cx="11664950" cy="4103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文档" r:id="rId2" imgW="11664400" imgH="4103537" progId="Word.Document.8">
                  <p:embed/>
                </p:oleObj>
              </mc:Choice>
              <mc:Fallback>
                <p:oleObj name="文档" r:id="rId2" imgW="11664400" imgH="4103537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7338" y="1377950"/>
                        <a:ext cx="11664950" cy="4103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random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986" name="Object 2">
            <a:extLst>
              <a:ext uri="{FF2B5EF4-FFF2-40B4-BE49-F238E27FC236}">
                <a16:creationId xmlns:a16="http://schemas.microsoft.com/office/drawing/2014/main" id="{F3E94246-E03A-4486-9D69-D7B3A4657F2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87338" y="382588"/>
          <a:ext cx="11664950" cy="6092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文档" r:id="rId2" imgW="11664400" imgH="6093382" progId="Word.Document.8">
                  <p:embed/>
                </p:oleObj>
              </mc:Choice>
              <mc:Fallback>
                <p:oleObj name="文档" r:id="rId2" imgW="11664400" imgH="6093382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7338" y="382588"/>
                        <a:ext cx="11664950" cy="6092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random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3010" name="Object 2">
            <a:extLst>
              <a:ext uri="{FF2B5EF4-FFF2-40B4-BE49-F238E27FC236}">
                <a16:creationId xmlns:a16="http://schemas.microsoft.com/office/drawing/2014/main" id="{F3C873EF-739A-469F-986F-0DC929F3C8D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15900" y="692150"/>
          <a:ext cx="11664950" cy="6099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文档" r:id="rId2" imgW="11664400" imgH="6099503" progId="Word.Document.8">
                  <p:embed/>
                </p:oleObj>
              </mc:Choice>
              <mc:Fallback>
                <p:oleObj name="文档" r:id="rId2" imgW="11664400" imgH="6099503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5900" y="692150"/>
                        <a:ext cx="11664950" cy="6099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3011" name="矩形 2">
            <a:extLst>
              <a:ext uri="{FF2B5EF4-FFF2-40B4-BE49-F238E27FC236}">
                <a16:creationId xmlns:a16="http://schemas.microsoft.com/office/drawing/2014/main" id="{652B7164-F9B8-469B-A265-E339FCB3A4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85450" y="260350"/>
            <a:ext cx="14224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 marL="742950" indent="-285750" eaLnBrk="0" hangingPunct="0"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 marL="1143000" indent="-228600" eaLnBrk="0" hangingPunct="0"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 marL="1600200" indent="-228600" eaLnBrk="0" hangingPunct="0"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 marL="2057400" indent="-228600" eaLnBrk="0" hangingPunct="0"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eaLnBrk="1" hangingPunct="1"/>
            <a:r>
              <a:rPr lang="zh-CN" altLang="en-US" b="1">
                <a:solidFill>
                  <a:schemeClr val="tx1"/>
                </a:solidFill>
              </a:rPr>
              <a:t>（续表）</a:t>
            </a:r>
          </a:p>
        </p:txBody>
      </p:sp>
    </p:spTree>
  </p:cSld>
  <p:clrMapOvr>
    <a:masterClrMapping/>
  </p:clrMapOvr>
  <p:transition>
    <p:random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4034" name="Object 3">
            <a:extLst>
              <a:ext uri="{FF2B5EF4-FFF2-40B4-BE49-F238E27FC236}">
                <a16:creationId xmlns:a16="http://schemas.microsoft.com/office/drawing/2014/main" id="{D92AB08C-10B9-4BC2-8387-37AE2DBD674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76263" y="404813"/>
          <a:ext cx="11233150" cy="6624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11661491" imgH="7822221" progId="Word.Document.8">
                  <p:embed/>
                </p:oleObj>
              </mc:Choice>
              <mc:Fallback>
                <p:oleObj name="Document" r:id="rId2" imgW="11661491" imgH="7822221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6263" y="404813"/>
                        <a:ext cx="11233150" cy="66246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035" name="矩形 1">
            <a:extLst>
              <a:ext uri="{FF2B5EF4-FFF2-40B4-BE49-F238E27FC236}">
                <a16:creationId xmlns:a16="http://schemas.microsoft.com/office/drawing/2014/main" id="{94B72F5F-7D50-4310-B7FE-4F3E398601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69550" y="0"/>
            <a:ext cx="14224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 marL="742950" indent="-285750" eaLnBrk="0" hangingPunct="0"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 marL="1143000" indent="-228600" eaLnBrk="0" hangingPunct="0"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 marL="1600200" indent="-228600" eaLnBrk="0" hangingPunct="0"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 marL="2057400" indent="-228600" eaLnBrk="0" hangingPunct="0"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eaLnBrk="1" hangingPunct="1"/>
            <a:r>
              <a:rPr lang="zh-CN" altLang="en-US" b="1">
                <a:solidFill>
                  <a:schemeClr val="tx1"/>
                </a:solidFill>
              </a:rPr>
              <a:t>（续表）</a:t>
            </a:r>
          </a:p>
        </p:txBody>
      </p:sp>
    </p:spTree>
  </p:cSld>
  <p:clrMapOvr>
    <a:masterClrMapping/>
  </p:clrMapOvr>
  <p:transition>
    <p:random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5058" name="Object 3">
            <a:extLst>
              <a:ext uri="{FF2B5EF4-FFF2-40B4-BE49-F238E27FC236}">
                <a16:creationId xmlns:a16="http://schemas.microsoft.com/office/drawing/2014/main" id="{47DA0FBA-7F1B-4439-9945-675470A97A7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60363" y="939800"/>
          <a:ext cx="11520487" cy="4979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文档" r:id="rId2" imgW="11520755" imgH="4980552" progId="Word.Document.8">
                  <p:embed/>
                </p:oleObj>
              </mc:Choice>
              <mc:Fallback>
                <p:oleObj name="文档" r:id="rId2" imgW="11520755" imgH="4980552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0363" y="939800"/>
                        <a:ext cx="11520487" cy="49799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685" name="Object 5">
            <a:extLst>
              <a:ext uri="{FF2B5EF4-FFF2-40B4-BE49-F238E27FC236}">
                <a16:creationId xmlns:a16="http://schemas.microsoft.com/office/drawing/2014/main" id="{DECC65AC-CD02-4577-B238-5590549F3BD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60363" y="1989138"/>
          <a:ext cx="11520487" cy="552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文档" r:id="rId4" imgW="11520755" imgH="552995" progId="Word.Document.8">
                  <p:embed/>
                </p:oleObj>
              </mc:Choice>
              <mc:Fallback>
                <p:oleObj name="文档" r:id="rId4" imgW="11520755" imgH="552995" progId="Word.Document.8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0363" y="1989138"/>
                        <a:ext cx="11520487" cy="552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686" name="Object 6">
            <a:extLst>
              <a:ext uri="{FF2B5EF4-FFF2-40B4-BE49-F238E27FC236}">
                <a16:creationId xmlns:a16="http://schemas.microsoft.com/office/drawing/2014/main" id="{31B6C01B-0947-4A36-B84D-1919A8F470F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61950" y="3044825"/>
          <a:ext cx="11456988" cy="744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文档" r:id="rId6" imgW="11520755" imgH="751367" progId="Word.Document.8">
                  <p:embed/>
                </p:oleObj>
              </mc:Choice>
              <mc:Fallback>
                <p:oleObj name="文档" r:id="rId6" imgW="11520755" imgH="751367" progId="Word.Document.8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1950" y="3044825"/>
                        <a:ext cx="11456988" cy="7445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687" name="Object 7">
            <a:extLst>
              <a:ext uri="{FF2B5EF4-FFF2-40B4-BE49-F238E27FC236}">
                <a16:creationId xmlns:a16="http://schemas.microsoft.com/office/drawing/2014/main" id="{D632F636-638F-4DE8-A801-D647A33A47C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61950" y="4208463"/>
          <a:ext cx="11322050" cy="733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8" imgW="11517886" imgH="753254" progId="Word.Document.8">
                  <p:embed/>
                </p:oleObj>
              </mc:Choice>
              <mc:Fallback>
                <p:oleObj name="Document" r:id="rId8" imgW="11517886" imgH="753254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1950" y="4208463"/>
                        <a:ext cx="11322050" cy="733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688" name="Object 8">
            <a:extLst>
              <a:ext uri="{FF2B5EF4-FFF2-40B4-BE49-F238E27FC236}">
                <a16:creationId xmlns:a16="http://schemas.microsoft.com/office/drawing/2014/main" id="{4E5E945E-22F2-4256-A905-07542B05AC0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61950" y="5299075"/>
          <a:ext cx="11187113" cy="722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10" imgW="11517886" imgH="753254" progId="Word.Document.8">
                  <p:embed/>
                </p:oleObj>
              </mc:Choice>
              <mc:Fallback>
                <p:oleObj name="Document" r:id="rId10" imgW="11517886" imgH="753254" progId="Word.Document.8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1950" y="5299075"/>
                        <a:ext cx="11187113" cy="722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16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16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1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716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6082" name="Object 3">
            <a:extLst>
              <a:ext uri="{FF2B5EF4-FFF2-40B4-BE49-F238E27FC236}">
                <a16:creationId xmlns:a16="http://schemas.microsoft.com/office/drawing/2014/main" id="{A4FB1644-AD19-45A4-B081-B5AFC5B7FF8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60363" y="1216025"/>
          <a:ext cx="11520487" cy="4427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文档" r:id="rId2" imgW="11520755" imgH="4427198" progId="Word.Document.8">
                  <p:embed/>
                </p:oleObj>
              </mc:Choice>
              <mc:Fallback>
                <p:oleObj name="文档" r:id="rId2" imgW="11520755" imgH="4427198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0363" y="1216025"/>
                        <a:ext cx="11520487" cy="44275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2709" name="Object 5">
            <a:extLst>
              <a:ext uri="{FF2B5EF4-FFF2-40B4-BE49-F238E27FC236}">
                <a16:creationId xmlns:a16="http://schemas.microsoft.com/office/drawing/2014/main" id="{19AAC936-EEC1-44EE-9DFC-ED2D56705AF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60363" y="1700213"/>
          <a:ext cx="11520487" cy="552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文档" r:id="rId4" imgW="11520755" imgH="552995" progId="Word.Document.8">
                  <p:embed/>
                </p:oleObj>
              </mc:Choice>
              <mc:Fallback>
                <p:oleObj name="文档" r:id="rId4" imgW="11520755" imgH="552995" progId="Word.Document.8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0363" y="1700213"/>
                        <a:ext cx="11520487" cy="552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2710" name="Object 6">
            <a:extLst>
              <a:ext uri="{FF2B5EF4-FFF2-40B4-BE49-F238E27FC236}">
                <a16:creationId xmlns:a16="http://schemas.microsoft.com/office/drawing/2014/main" id="{37BC5179-CBCD-49EB-863B-6CC5CF4E74A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61950" y="2828925"/>
          <a:ext cx="11456988" cy="744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文档" r:id="rId6" imgW="11520755" imgH="751367" progId="Word.Document.8">
                  <p:embed/>
                </p:oleObj>
              </mc:Choice>
              <mc:Fallback>
                <p:oleObj name="文档" r:id="rId6" imgW="11520755" imgH="751367" progId="Word.Document.8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1950" y="2828925"/>
                        <a:ext cx="11456988" cy="7445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2712" name="Rectangle 8">
            <a:extLst>
              <a:ext uri="{FF2B5EF4-FFF2-40B4-BE49-F238E27FC236}">
                <a16:creationId xmlns:a16="http://schemas.microsoft.com/office/drawing/2014/main" id="{E49B6857-0655-4CCE-B244-49CB306620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163" y="3824288"/>
            <a:ext cx="41783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 marL="742950" indent="-285750" eaLnBrk="0" hangingPunct="0"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 marL="1143000" indent="-228600" eaLnBrk="0" hangingPunct="0"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 marL="1600200" indent="-228600" eaLnBrk="0" hangingPunct="0"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 marL="2057400" indent="-228600" eaLnBrk="0" hangingPunct="0"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algn="ctr"/>
            <a:r>
              <a:rPr lang="en-US" altLang="zh-CN" b="1"/>
              <a:t>Fe</a:t>
            </a:r>
            <a:r>
              <a:rPr lang="en-US" altLang="zh-CN" b="1" baseline="30000"/>
              <a:t>2</a:t>
            </a:r>
            <a:r>
              <a:rPr lang="zh-CN" altLang="en-US" b="1" baseline="30000">
                <a:ea typeface="宋体" panose="02010600030101010101" pitchFamily="2" charset="-122"/>
              </a:rPr>
              <a:t>＋</a:t>
            </a:r>
            <a:r>
              <a:rPr lang="zh-CN" altLang="en-US" b="1">
                <a:ea typeface="宋体" panose="02010600030101010101" pitchFamily="2" charset="-122"/>
              </a:rPr>
              <a:t>＋</a:t>
            </a:r>
            <a:r>
              <a:rPr lang="en-US" altLang="zh-CN" b="1"/>
              <a:t>2OH</a:t>
            </a:r>
            <a:r>
              <a:rPr lang="zh-CN" altLang="en-US" b="1" baseline="30000"/>
              <a:t>－</a:t>
            </a:r>
            <a:r>
              <a:rPr lang="en-US" altLang="zh-CN" b="1"/>
              <a:t>===Fe(OH)</a:t>
            </a:r>
            <a:r>
              <a:rPr lang="en-US" altLang="zh-CN" b="1" baseline="-30000"/>
              <a:t>2</a:t>
            </a:r>
            <a:r>
              <a:rPr lang="en-US" altLang="zh-CN" b="1">
                <a:ea typeface="宋体" panose="02010600030101010101" pitchFamily="2" charset="-122"/>
              </a:rPr>
              <a:t>↓</a:t>
            </a:r>
            <a:r>
              <a:rPr lang="zh-CN" altLang="en-US" b="1">
                <a:ea typeface="宋体" panose="02010600030101010101" pitchFamily="2" charset="-122"/>
              </a:rPr>
              <a:t>　</a:t>
            </a:r>
          </a:p>
        </p:txBody>
      </p:sp>
      <p:graphicFrame>
        <p:nvGraphicFramePr>
          <p:cNvPr id="72713" name="Object 9">
            <a:extLst>
              <a:ext uri="{FF2B5EF4-FFF2-40B4-BE49-F238E27FC236}">
                <a16:creationId xmlns:a16="http://schemas.microsoft.com/office/drawing/2014/main" id="{CB8A37F0-1047-416B-B309-5A19DD88880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61950" y="5011738"/>
          <a:ext cx="11322050" cy="735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8" imgW="11517886" imgH="753254" progId="Word.Document.8">
                  <p:embed/>
                </p:oleObj>
              </mc:Choice>
              <mc:Fallback>
                <p:oleObj name="Document" r:id="rId8" imgW="11517886" imgH="753254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1950" y="5011738"/>
                        <a:ext cx="11322050" cy="735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27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27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27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727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7106" name="Object 3">
            <a:extLst>
              <a:ext uri="{FF2B5EF4-FFF2-40B4-BE49-F238E27FC236}">
                <a16:creationId xmlns:a16="http://schemas.microsoft.com/office/drawing/2014/main" id="{814F6518-959A-4629-B6B9-1BB17CCDD9B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60363" y="939800"/>
          <a:ext cx="11520487" cy="4979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文档" r:id="rId2" imgW="11520755" imgH="4980552" progId="Word.Document.8">
                  <p:embed/>
                </p:oleObj>
              </mc:Choice>
              <mc:Fallback>
                <p:oleObj name="文档" r:id="rId2" imgW="11520755" imgH="4980552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0363" y="939800"/>
                        <a:ext cx="11520487" cy="49799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3733" name="Object 5">
            <a:extLst>
              <a:ext uri="{FF2B5EF4-FFF2-40B4-BE49-F238E27FC236}">
                <a16:creationId xmlns:a16="http://schemas.microsoft.com/office/drawing/2014/main" id="{AAE0F970-1A5E-4746-821A-A77588B44DD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98538" y="1412875"/>
          <a:ext cx="5273675" cy="395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5261479" imgH="395677" progId="Word.Document.8">
                  <p:embed/>
                </p:oleObj>
              </mc:Choice>
              <mc:Fallback>
                <p:oleObj name="Document" r:id="rId4" imgW="5261479" imgH="395677" progId="Word.Document.8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8538" y="1412875"/>
                        <a:ext cx="5273675" cy="395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3734" name="Rectangle 6">
            <a:extLst>
              <a:ext uri="{FF2B5EF4-FFF2-40B4-BE49-F238E27FC236}">
                <a16:creationId xmlns:a16="http://schemas.microsoft.com/office/drawing/2014/main" id="{C9EC5704-02AE-4938-BAF1-E965949181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3600" y="2492375"/>
            <a:ext cx="61642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 marL="742950" indent="-285750" eaLnBrk="0" hangingPunct="0"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 marL="1143000" indent="-228600" eaLnBrk="0" hangingPunct="0"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 marL="1600200" indent="-228600" eaLnBrk="0" hangingPunct="0"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 marL="2057400" indent="-228600" eaLnBrk="0" hangingPunct="0"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algn="ctr"/>
            <a:r>
              <a:rPr lang="pt-BR" altLang="zh-CN" b="1"/>
              <a:t>Ag</a:t>
            </a:r>
            <a:r>
              <a:rPr lang="zh-CN" altLang="pt-BR" b="1" baseline="30000">
                <a:ea typeface="宋体" panose="02010600030101010101" pitchFamily="2" charset="-122"/>
              </a:rPr>
              <a:t>＋</a:t>
            </a:r>
            <a:r>
              <a:rPr lang="zh-CN" altLang="pt-BR" b="1">
                <a:ea typeface="宋体" panose="02010600030101010101" pitchFamily="2" charset="-122"/>
              </a:rPr>
              <a:t>＋</a:t>
            </a:r>
            <a:r>
              <a:rPr lang="pt-BR" altLang="zh-CN" b="1"/>
              <a:t>2NH</a:t>
            </a:r>
            <a:r>
              <a:rPr lang="pt-BR" altLang="zh-CN" b="1" baseline="-30000"/>
              <a:t>3</a:t>
            </a:r>
            <a:r>
              <a:rPr lang="pt-BR" altLang="zh-CN" b="1">
                <a:latin typeface="宋体" panose="02010600030101010101" pitchFamily="2" charset="-122"/>
              </a:rPr>
              <a:t>·</a:t>
            </a:r>
            <a:r>
              <a:rPr lang="pt-BR" altLang="zh-CN" b="1"/>
              <a:t>H</a:t>
            </a:r>
            <a:r>
              <a:rPr lang="pt-BR" altLang="zh-CN" b="1" baseline="-30000"/>
              <a:t>2</a:t>
            </a:r>
            <a:r>
              <a:rPr lang="pt-BR" altLang="zh-CN" b="1"/>
              <a:t>O===[Ag(NH</a:t>
            </a:r>
            <a:r>
              <a:rPr lang="pt-BR" altLang="zh-CN" b="1" baseline="-30000"/>
              <a:t>3</a:t>
            </a:r>
            <a:r>
              <a:rPr lang="pt-BR" altLang="zh-CN" b="1"/>
              <a:t>)</a:t>
            </a:r>
            <a:r>
              <a:rPr lang="pt-BR" altLang="zh-CN" b="1" baseline="-30000"/>
              <a:t>2</a:t>
            </a:r>
            <a:r>
              <a:rPr lang="pt-BR" altLang="zh-CN" b="1"/>
              <a:t>]</a:t>
            </a:r>
            <a:r>
              <a:rPr lang="zh-CN" altLang="pt-BR" b="1" baseline="30000">
                <a:ea typeface="宋体" panose="02010600030101010101" pitchFamily="2" charset="-122"/>
              </a:rPr>
              <a:t>＋</a:t>
            </a:r>
            <a:r>
              <a:rPr lang="zh-CN" altLang="pt-BR" b="1">
                <a:ea typeface="宋体" panose="02010600030101010101" pitchFamily="2" charset="-122"/>
              </a:rPr>
              <a:t>＋</a:t>
            </a:r>
            <a:r>
              <a:rPr lang="pt-BR" altLang="zh-CN" b="1"/>
              <a:t>2H</a:t>
            </a:r>
            <a:r>
              <a:rPr lang="pt-BR" altLang="zh-CN" b="1" baseline="-30000"/>
              <a:t>2</a:t>
            </a:r>
            <a:r>
              <a:rPr lang="pt-BR" altLang="zh-CN" b="1"/>
              <a:t>O</a:t>
            </a:r>
            <a:r>
              <a:rPr lang="zh-CN" altLang="pt-BR" b="1">
                <a:ea typeface="宋体" panose="02010600030101010101" pitchFamily="2" charset="-122"/>
              </a:rPr>
              <a:t>　</a:t>
            </a:r>
            <a:endParaRPr lang="zh-CN" altLang="en-US" b="1">
              <a:ea typeface="宋体" panose="02010600030101010101" pitchFamily="2" charset="-122"/>
            </a:endParaRPr>
          </a:p>
        </p:txBody>
      </p:sp>
      <p:graphicFrame>
        <p:nvGraphicFramePr>
          <p:cNvPr id="73735" name="Object 7">
            <a:extLst>
              <a:ext uri="{FF2B5EF4-FFF2-40B4-BE49-F238E27FC236}">
                <a16:creationId xmlns:a16="http://schemas.microsoft.com/office/drawing/2014/main" id="{A17B72FD-0DD3-43D8-91AB-E514E37712F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60363" y="3597275"/>
          <a:ext cx="11520487" cy="552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文档" r:id="rId6" imgW="11520755" imgH="552995" progId="Word.Document.8">
                  <p:embed/>
                </p:oleObj>
              </mc:Choice>
              <mc:Fallback>
                <p:oleObj name="文档" r:id="rId6" imgW="11520755" imgH="552995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0363" y="3597275"/>
                        <a:ext cx="11520487" cy="552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3736" name="Object 8">
            <a:extLst>
              <a:ext uri="{FF2B5EF4-FFF2-40B4-BE49-F238E27FC236}">
                <a16:creationId xmlns:a16="http://schemas.microsoft.com/office/drawing/2014/main" id="{99E5F9D0-DEA8-4535-9470-8C2C77EC357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61950" y="4730750"/>
          <a:ext cx="11456988" cy="744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文档" r:id="rId8" imgW="11520755" imgH="751367" progId="Word.Document.8">
                  <p:embed/>
                </p:oleObj>
              </mc:Choice>
              <mc:Fallback>
                <p:oleObj name="文档" r:id="rId8" imgW="11520755" imgH="751367" progId="Word.Document.8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1950" y="4730750"/>
                        <a:ext cx="11456988" cy="7445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37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37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37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737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38F829EB-2443-44FC-A423-B43E203EF19E}"/>
              </a:ext>
            </a:extLst>
          </p:cNvPr>
          <p:cNvGrpSpPr>
            <a:grpSpLocks/>
          </p:cNvGrpSpPr>
          <p:nvPr/>
        </p:nvGrpSpPr>
        <p:grpSpPr bwMode="auto">
          <a:xfrm>
            <a:off x="2663825" y="2876550"/>
            <a:ext cx="6985000" cy="1489075"/>
            <a:chOff x="1678" y="1678"/>
            <a:chExt cx="4400" cy="938"/>
          </a:xfrm>
        </p:grpSpPr>
        <p:graphicFrame>
          <p:nvGraphicFramePr>
            <p:cNvPr id="48130" name="Object 3">
              <a:extLst>
                <a:ext uri="{FF2B5EF4-FFF2-40B4-BE49-F238E27FC236}">
                  <a16:creationId xmlns:a16="http://schemas.microsoft.com/office/drawing/2014/main" id="{52D50478-DF2C-45CB-98E8-9A00C8F0AA7B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678" y="1754"/>
            <a:ext cx="4400" cy="8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文档" r:id="rId3" imgW="2334304" imgH="460097" progId="Word.Document.8">
                    <p:embed/>
                  </p:oleObj>
                </mc:Choice>
                <mc:Fallback>
                  <p:oleObj name="文档" r:id="rId3" imgW="2334304" imgH="460097" progId="Word.Document.8">
                    <p:embed/>
                    <p:pic>
                      <p:nvPicPr>
                        <p:cNvPr id="0" name="Object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78" y="1754"/>
                          <a:ext cx="4400" cy="86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8132" name="Text Box 4">
              <a:extLst>
                <a:ext uri="{FF2B5EF4-FFF2-40B4-BE49-F238E27FC236}">
                  <a16:creationId xmlns:a16="http://schemas.microsoft.com/office/drawing/2014/main" id="{4A2889E4-15A8-4366-B33F-A15D413237F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24" y="1678"/>
              <a:ext cx="2486" cy="3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rgbClr val="FF0000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 marL="742950" indent="-285750" eaLnBrk="0" hangingPunct="0">
                <a:defRPr sz="2400">
                  <a:solidFill>
                    <a:srgbClr val="FF0000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 marL="1143000" indent="-228600" eaLnBrk="0" hangingPunct="0">
                <a:defRPr sz="2400">
                  <a:solidFill>
                    <a:srgbClr val="FF0000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 marL="1600200" indent="-228600" eaLnBrk="0" hangingPunct="0">
                <a:defRPr sz="2400">
                  <a:solidFill>
                    <a:srgbClr val="FF0000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 marL="2057400" indent="-228600" eaLnBrk="0" hangingPunct="0">
                <a:defRPr sz="2400">
                  <a:solidFill>
                    <a:srgbClr val="FF0000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FF0000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FF0000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FF0000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FF0000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algn="ctr" eaLnBrk="1" hangingPunct="1"/>
              <a:r>
                <a:rPr lang="zh-CN" altLang="en-US" sz="3000" b="1">
                  <a:solidFill>
                    <a:srgbClr val="CC0000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举题固法</a:t>
              </a:r>
            </a:p>
          </p:txBody>
        </p:sp>
      </p:grp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74" name="Object 4">
            <a:extLst>
              <a:ext uri="{FF2B5EF4-FFF2-40B4-BE49-F238E27FC236}">
                <a16:creationId xmlns:a16="http://schemas.microsoft.com/office/drawing/2014/main" id="{84B94971-0AB7-4267-8CEE-E14E8A59B79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60363" y="549275"/>
          <a:ext cx="11520487" cy="2212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文档" r:id="rId2" imgW="11520755" imgH="2213419" progId="Word.Document.8">
                  <p:embed/>
                </p:oleObj>
              </mc:Choice>
              <mc:Fallback>
                <p:oleObj name="文档" r:id="rId2" imgW="11520755" imgH="2213419" progId="Word.Documen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0363" y="549275"/>
                        <a:ext cx="11520487" cy="2212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random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9154" name="Object 3">
            <a:extLst>
              <a:ext uri="{FF2B5EF4-FFF2-40B4-BE49-F238E27FC236}">
                <a16:creationId xmlns:a16="http://schemas.microsoft.com/office/drawing/2014/main" id="{87E124DC-ABFD-4721-BA97-6497F2649F5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65125" y="1219200"/>
          <a:ext cx="11498263" cy="4413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11517886" imgH="4436909" progId="Word.Document.8">
                  <p:embed/>
                </p:oleObj>
              </mc:Choice>
              <mc:Fallback>
                <p:oleObj name="Document" r:id="rId2" imgW="11517886" imgH="4436909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5125" y="1219200"/>
                        <a:ext cx="11498263" cy="4413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7044" name="Rectangle 4">
            <a:extLst>
              <a:ext uri="{FF2B5EF4-FFF2-40B4-BE49-F238E27FC236}">
                <a16:creationId xmlns:a16="http://schemas.microsoft.com/office/drawing/2014/main" id="{A68246AD-FF67-4694-9A1D-E9747A0D0A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45413" y="1747838"/>
            <a:ext cx="711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 marL="742950" indent="-285750" eaLnBrk="0" hangingPunct="0"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 marL="1143000" indent="-228600" eaLnBrk="0" hangingPunct="0"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 marL="1600200" indent="-228600" eaLnBrk="0" hangingPunct="0"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 marL="2057400" indent="-228600" eaLnBrk="0" hangingPunct="0"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algn="ctr" eaLnBrk="1" hangingPunct="1"/>
            <a:r>
              <a:rPr lang="en-US" altLang="zh-CN" b="1"/>
              <a:t>C</a:t>
            </a:r>
            <a:r>
              <a:rPr lang="zh-CN" altLang="en-US" b="1"/>
              <a:t>　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70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0178" name="Object 3">
            <a:extLst>
              <a:ext uri="{FF2B5EF4-FFF2-40B4-BE49-F238E27FC236}">
                <a16:creationId xmlns:a16="http://schemas.microsoft.com/office/drawing/2014/main" id="{3F715D99-0023-4370-AA70-5FBDA4AE324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90513" y="549275"/>
          <a:ext cx="11585575" cy="5356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文档" r:id="rId2" imgW="11664400" imgH="5400699" progId="Word.Document.8">
                  <p:embed/>
                </p:oleObj>
              </mc:Choice>
              <mc:Fallback>
                <p:oleObj name="文档" r:id="rId2" imgW="11664400" imgH="5400699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0513" y="549275"/>
                        <a:ext cx="11585575" cy="5356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0772" name="Rectangle 4">
            <a:extLst>
              <a:ext uri="{FF2B5EF4-FFF2-40B4-BE49-F238E27FC236}">
                <a16:creationId xmlns:a16="http://schemas.microsoft.com/office/drawing/2014/main" id="{D71847F2-F6AA-44CE-B653-3B68BA70F2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4513" y="908050"/>
            <a:ext cx="711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 marL="742950" indent="-285750" eaLnBrk="0" hangingPunct="0"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 marL="1143000" indent="-228600" eaLnBrk="0" hangingPunct="0"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 marL="1600200" indent="-228600" eaLnBrk="0" hangingPunct="0"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 marL="2057400" indent="-228600" eaLnBrk="0" hangingPunct="0"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algn="ctr" eaLnBrk="1" hangingPunct="1"/>
            <a:r>
              <a:rPr lang="en-US" altLang="zh-CN" b="1"/>
              <a:t>C</a:t>
            </a:r>
            <a:r>
              <a:rPr lang="zh-CN" altLang="en-US" b="1"/>
              <a:t>　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607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1202" name="Object 4">
            <a:extLst>
              <a:ext uri="{FF2B5EF4-FFF2-40B4-BE49-F238E27FC236}">
                <a16:creationId xmlns:a16="http://schemas.microsoft.com/office/drawing/2014/main" id="{993791D1-0C9C-43E7-9C1C-E348A7EFB9A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60363" y="1412875"/>
          <a:ext cx="11520487" cy="3873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文档" r:id="rId2" imgW="11520755" imgH="3873843" progId="Word.Document.8">
                  <p:embed/>
                </p:oleObj>
              </mc:Choice>
              <mc:Fallback>
                <p:oleObj name="文档" r:id="rId2" imgW="11520755" imgH="3873843" progId="Word.Documen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0363" y="1412875"/>
                        <a:ext cx="11520487" cy="3873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1798" name="Object 6">
            <a:extLst>
              <a:ext uri="{FF2B5EF4-FFF2-40B4-BE49-F238E27FC236}">
                <a16:creationId xmlns:a16="http://schemas.microsoft.com/office/drawing/2014/main" id="{AD90E893-1416-484C-89DC-3F7B7317401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79500" y="2270125"/>
          <a:ext cx="5273675" cy="593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文档" r:id="rId4" imgW="5273330" imgH="594021" progId="Word.Document.8">
                  <p:embed/>
                </p:oleObj>
              </mc:Choice>
              <mc:Fallback>
                <p:oleObj name="文档" r:id="rId4" imgW="5273330" imgH="594021" progId="Word.Document.8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9500" y="2270125"/>
                        <a:ext cx="5273675" cy="593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1799" name="Object 7">
            <a:extLst>
              <a:ext uri="{FF2B5EF4-FFF2-40B4-BE49-F238E27FC236}">
                <a16:creationId xmlns:a16="http://schemas.microsoft.com/office/drawing/2014/main" id="{1621B519-DBD6-4DB3-964D-1F9E867CC58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60363" y="3565525"/>
          <a:ext cx="11520487" cy="552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文档" r:id="rId6" imgW="11520755" imgH="552995" progId="Word.Document.8">
                  <p:embed/>
                </p:oleObj>
              </mc:Choice>
              <mc:Fallback>
                <p:oleObj name="文档" r:id="rId6" imgW="11520755" imgH="552995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0363" y="3565525"/>
                        <a:ext cx="11520487" cy="552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1800" name="Object 8">
            <a:extLst>
              <a:ext uri="{FF2B5EF4-FFF2-40B4-BE49-F238E27FC236}">
                <a16:creationId xmlns:a16="http://schemas.microsoft.com/office/drawing/2014/main" id="{ABA1BBC8-1E40-4747-92B3-5C5A98C7F5A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1438" y="4652963"/>
          <a:ext cx="11520487" cy="552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文档" r:id="rId8" imgW="11520755" imgH="552995" progId="Word.Document.8">
                  <p:embed/>
                </p:oleObj>
              </mc:Choice>
              <mc:Fallback>
                <p:oleObj name="文档" r:id="rId8" imgW="11520755" imgH="552995" progId="Word.Document.8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438" y="4652963"/>
                        <a:ext cx="11520487" cy="552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617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617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618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2226" name="Object 3">
            <a:extLst>
              <a:ext uri="{FF2B5EF4-FFF2-40B4-BE49-F238E27FC236}">
                <a16:creationId xmlns:a16="http://schemas.microsoft.com/office/drawing/2014/main" id="{AE59DE2E-96DE-4F2D-8984-0913C9D9D28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60363" y="1770063"/>
          <a:ext cx="11520487" cy="3319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文档" r:id="rId2" imgW="11520755" imgH="3320128" progId="Word.Document.8">
                  <p:embed/>
                </p:oleObj>
              </mc:Choice>
              <mc:Fallback>
                <p:oleObj name="文档" r:id="rId2" imgW="11520755" imgH="3320128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0363" y="1770063"/>
                        <a:ext cx="11520487" cy="3319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2820" name="Rectangle 4">
            <a:extLst>
              <a:ext uri="{FF2B5EF4-FFF2-40B4-BE49-F238E27FC236}">
                <a16:creationId xmlns:a16="http://schemas.microsoft.com/office/drawing/2014/main" id="{3DBBF1E9-15C7-4280-A763-F1A71F8E76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8063" y="2770188"/>
            <a:ext cx="55022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 marL="742950" indent="-285750" eaLnBrk="0" hangingPunct="0"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 marL="1143000" indent="-228600" eaLnBrk="0" hangingPunct="0"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 marL="1600200" indent="-228600" eaLnBrk="0" hangingPunct="0"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 marL="2057400" indent="-228600" eaLnBrk="0" hangingPunct="0"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algn="ctr"/>
            <a:r>
              <a:rPr lang="en-US" altLang="zh-CN" b="1"/>
              <a:t>2As</a:t>
            </a:r>
            <a:r>
              <a:rPr lang="en-US" altLang="zh-CN" b="1" baseline="-30000"/>
              <a:t>2</a:t>
            </a:r>
            <a:r>
              <a:rPr lang="en-US" altLang="zh-CN" b="1"/>
              <a:t>S</a:t>
            </a:r>
            <a:r>
              <a:rPr lang="en-US" altLang="zh-CN" b="1" baseline="-30000"/>
              <a:t>3</a:t>
            </a:r>
            <a:r>
              <a:rPr lang="zh-CN" altLang="en-US" b="1">
                <a:ea typeface="宋体" panose="02010600030101010101" pitchFamily="2" charset="-122"/>
              </a:rPr>
              <a:t>＋</a:t>
            </a:r>
            <a:r>
              <a:rPr lang="en-US" altLang="zh-CN" b="1"/>
              <a:t>5O</a:t>
            </a:r>
            <a:r>
              <a:rPr lang="en-US" altLang="zh-CN" b="1" baseline="-30000"/>
              <a:t>2</a:t>
            </a:r>
            <a:r>
              <a:rPr lang="zh-CN" altLang="en-US" b="1">
                <a:ea typeface="宋体" panose="02010600030101010101" pitchFamily="2" charset="-122"/>
              </a:rPr>
              <a:t>＋</a:t>
            </a:r>
            <a:r>
              <a:rPr lang="en-US" altLang="zh-CN" b="1"/>
              <a:t>6H</a:t>
            </a:r>
            <a:r>
              <a:rPr lang="en-US" altLang="zh-CN" b="1" baseline="-30000"/>
              <a:t>2</a:t>
            </a:r>
            <a:r>
              <a:rPr lang="en-US" altLang="zh-CN" b="1"/>
              <a:t>O===4H</a:t>
            </a:r>
            <a:r>
              <a:rPr lang="en-US" altLang="zh-CN" b="1" baseline="-30000"/>
              <a:t>3</a:t>
            </a:r>
            <a:r>
              <a:rPr lang="en-US" altLang="zh-CN" b="1"/>
              <a:t>AsO</a:t>
            </a:r>
            <a:r>
              <a:rPr lang="en-US" altLang="zh-CN" b="1" baseline="-30000"/>
              <a:t>4</a:t>
            </a:r>
            <a:r>
              <a:rPr lang="zh-CN" altLang="en-US" b="1">
                <a:ea typeface="宋体" panose="02010600030101010101" pitchFamily="2" charset="-122"/>
              </a:rPr>
              <a:t>＋</a:t>
            </a:r>
            <a:r>
              <a:rPr lang="en-US" altLang="zh-CN" b="1"/>
              <a:t>6S</a:t>
            </a:r>
            <a:r>
              <a:rPr lang="zh-CN" altLang="en-US" b="1">
                <a:ea typeface="宋体" panose="02010600030101010101" pitchFamily="2" charset="-122"/>
              </a:rPr>
              <a:t>　</a:t>
            </a:r>
          </a:p>
        </p:txBody>
      </p:sp>
      <p:sp>
        <p:nvSpPr>
          <p:cNvPr id="162821" name="Rectangle 5">
            <a:extLst>
              <a:ext uri="{FF2B5EF4-FFF2-40B4-BE49-F238E27FC236}">
                <a16:creationId xmlns:a16="http://schemas.microsoft.com/office/drawing/2014/main" id="{7C813E3C-34B0-46E5-8A0E-E90E108BD4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0363" y="3754438"/>
            <a:ext cx="11377612" cy="1114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tabLst>
                <a:tab pos="4481513" algn="l"/>
              </a:tabLst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 marL="742950" indent="-285750" eaLnBrk="0" hangingPunct="0">
              <a:tabLst>
                <a:tab pos="4481513" algn="l"/>
              </a:tabLst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 marL="1143000" indent="-228600" eaLnBrk="0" hangingPunct="0">
              <a:tabLst>
                <a:tab pos="4481513" algn="l"/>
              </a:tabLst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 marL="1600200" indent="-228600" eaLnBrk="0" hangingPunct="0">
              <a:tabLst>
                <a:tab pos="4481513" algn="l"/>
              </a:tabLst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 marL="2057400" indent="-228600" eaLnBrk="0" hangingPunct="0">
              <a:tabLst>
                <a:tab pos="4481513" algn="l"/>
              </a:tabLst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481513" algn="l"/>
              </a:tabLst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481513" algn="l"/>
              </a:tabLst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481513" algn="l"/>
              </a:tabLst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481513" algn="l"/>
              </a:tabLst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algn="just">
              <a:lnSpc>
                <a:spcPct val="140000"/>
              </a:lnSpc>
            </a:pPr>
            <a:r>
              <a:rPr lang="zh-CN" altLang="pt-BR" b="1"/>
              <a:t>	</a:t>
            </a:r>
            <a:r>
              <a:rPr lang="pt-BR" altLang="zh-CN" b="1"/>
              <a:t>2FeS</a:t>
            </a:r>
            <a:r>
              <a:rPr lang="pt-BR" altLang="zh-CN" b="1" baseline="-30000"/>
              <a:t>2</a:t>
            </a:r>
            <a:r>
              <a:rPr lang="zh-CN" altLang="pt-BR" b="1">
                <a:ea typeface="宋体" panose="02010600030101010101" pitchFamily="2" charset="-122"/>
              </a:rPr>
              <a:t>＋</a:t>
            </a:r>
            <a:r>
              <a:rPr lang="pt-BR" altLang="zh-CN" b="1"/>
              <a:t>30NaClO</a:t>
            </a:r>
            <a:r>
              <a:rPr lang="pt-BR" altLang="zh-CN" b="1" baseline="-30000"/>
              <a:t>3</a:t>
            </a:r>
            <a:r>
              <a:rPr lang="zh-CN" altLang="pt-BR" b="1">
                <a:ea typeface="宋体" panose="02010600030101010101" pitchFamily="2" charset="-122"/>
              </a:rPr>
              <a:t>＋</a:t>
            </a:r>
            <a:r>
              <a:rPr lang="pt-BR" altLang="zh-CN" b="1"/>
              <a:t>14H</a:t>
            </a:r>
            <a:r>
              <a:rPr lang="pt-BR" altLang="zh-CN" b="1" baseline="-30000"/>
              <a:t>2</a:t>
            </a:r>
            <a:r>
              <a:rPr lang="pt-BR" altLang="zh-CN" b="1"/>
              <a:t>SO</a:t>
            </a:r>
            <a:r>
              <a:rPr lang="pt-BR" altLang="zh-CN" b="1" baseline="-30000"/>
              <a:t>4</a:t>
            </a:r>
            <a:r>
              <a:rPr lang="pt-BR" altLang="zh-CN" b="1"/>
              <a:t>===30ClO</a:t>
            </a:r>
            <a:r>
              <a:rPr lang="pt-BR" altLang="zh-CN" b="1" baseline="-30000"/>
              <a:t>2</a:t>
            </a:r>
            <a:r>
              <a:rPr lang="pt-BR" altLang="zh-CN" b="1">
                <a:ea typeface="宋体" panose="02010600030101010101" pitchFamily="2" charset="-122"/>
              </a:rPr>
              <a:t>↑</a:t>
            </a:r>
            <a:r>
              <a:rPr lang="zh-CN" altLang="pt-BR" b="1">
                <a:ea typeface="宋体" panose="02010600030101010101" pitchFamily="2" charset="-122"/>
              </a:rPr>
              <a:t>＋</a:t>
            </a:r>
            <a:r>
              <a:rPr lang="pt-BR" altLang="zh-CN" b="1"/>
              <a:t>Fe</a:t>
            </a:r>
            <a:r>
              <a:rPr lang="pt-BR" altLang="zh-CN" b="1" baseline="-30000"/>
              <a:t>2</a:t>
            </a:r>
            <a:r>
              <a:rPr lang="pt-BR" altLang="zh-CN" b="1"/>
              <a:t>(SO</a:t>
            </a:r>
            <a:r>
              <a:rPr lang="pt-BR" altLang="zh-CN" b="1" baseline="-30000"/>
              <a:t>4</a:t>
            </a:r>
            <a:r>
              <a:rPr lang="pt-BR" altLang="zh-CN" b="1"/>
              <a:t>)</a:t>
            </a:r>
            <a:r>
              <a:rPr lang="pt-BR" altLang="zh-CN" b="1" baseline="-30000"/>
              <a:t>3</a:t>
            </a:r>
            <a:r>
              <a:rPr lang="zh-CN" altLang="pt-BR" b="1">
                <a:ea typeface="宋体" panose="02010600030101010101" pitchFamily="2" charset="-122"/>
              </a:rPr>
              <a:t>＋</a:t>
            </a:r>
            <a:r>
              <a:rPr lang="pt-BR" altLang="zh-CN" b="1"/>
              <a:t>15Na</a:t>
            </a:r>
            <a:r>
              <a:rPr lang="pt-BR" altLang="zh-CN" b="1" baseline="-30000"/>
              <a:t>2</a:t>
            </a:r>
            <a:r>
              <a:rPr lang="pt-BR" altLang="zh-CN" b="1"/>
              <a:t>SO</a:t>
            </a:r>
            <a:r>
              <a:rPr lang="pt-BR" altLang="zh-CN" b="1" baseline="-30000"/>
              <a:t>4</a:t>
            </a:r>
            <a:r>
              <a:rPr lang="zh-CN" altLang="pt-BR" b="1">
                <a:ea typeface="宋体" panose="02010600030101010101" pitchFamily="2" charset="-122"/>
              </a:rPr>
              <a:t>＋</a:t>
            </a:r>
            <a:r>
              <a:rPr lang="pt-BR" altLang="zh-CN" b="1"/>
              <a:t>14H</a:t>
            </a:r>
            <a:r>
              <a:rPr lang="pt-BR" altLang="zh-CN" b="1" baseline="-30000"/>
              <a:t>2</a:t>
            </a:r>
            <a:r>
              <a:rPr lang="pt-BR" altLang="zh-CN" b="1"/>
              <a:t>O</a:t>
            </a:r>
            <a:r>
              <a:rPr lang="zh-CN" altLang="pt-BR" b="1">
                <a:ea typeface="宋体" panose="02010600030101010101" pitchFamily="2" charset="-122"/>
              </a:rPr>
              <a:t>　</a:t>
            </a:r>
            <a:endParaRPr lang="zh-CN" altLang="en-US" b="1"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628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628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3250" name="Object 3">
            <a:extLst>
              <a:ext uri="{FF2B5EF4-FFF2-40B4-BE49-F238E27FC236}">
                <a16:creationId xmlns:a16="http://schemas.microsoft.com/office/drawing/2014/main" id="{A4355207-A94D-4184-9F17-698F1EA572C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60363" y="765175"/>
          <a:ext cx="11520487" cy="4979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文档" r:id="rId2" imgW="11520755" imgH="4980552" progId="Word.Document.8">
                  <p:embed/>
                </p:oleObj>
              </mc:Choice>
              <mc:Fallback>
                <p:oleObj name="文档" r:id="rId2" imgW="11520755" imgH="4980552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0363" y="765175"/>
                        <a:ext cx="11520487" cy="49799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3845" name="Object 5">
            <a:extLst>
              <a:ext uri="{FF2B5EF4-FFF2-40B4-BE49-F238E27FC236}">
                <a16:creationId xmlns:a16="http://schemas.microsoft.com/office/drawing/2014/main" id="{6ACBDD53-4D0C-4541-BBC2-CA171B1BA67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60363" y="1765300"/>
          <a:ext cx="11520487" cy="552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文档" r:id="rId4" imgW="11520755" imgH="552995" progId="Word.Document.8">
                  <p:embed/>
                </p:oleObj>
              </mc:Choice>
              <mc:Fallback>
                <p:oleObj name="文档" r:id="rId4" imgW="11520755" imgH="552995" progId="Word.Document.8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0363" y="1765300"/>
                        <a:ext cx="11520487" cy="552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3846" name="Object 6">
            <a:extLst>
              <a:ext uri="{FF2B5EF4-FFF2-40B4-BE49-F238E27FC236}">
                <a16:creationId xmlns:a16="http://schemas.microsoft.com/office/drawing/2014/main" id="{03FAE808-0A9E-4970-B650-0ADE6BCA133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60363" y="2749550"/>
          <a:ext cx="11520487" cy="593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文档" r:id="rId6" imgW="11520755" imgH="594037" progId="Word.Document.8">
                  <p:embed/>
                </p:oleObj>
              </mc:Choice>
              <mc:Fallback>
                <p:oleObj name="文档" r:id="rId6" imgW="11520755" imgH="594037" progId="Word.Document.8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0363" y="2749550"/>
                        <a:ext cx="11520487" cy="593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3848" name="Rectangle 8">
            <a:extLst>
              <a:ext uri="{FF2B5EF4-FFF2-40B4-BE49-F238E27FC236}">
                <a16:creationId xmlns:a16="http://schemas.microsoft.com/office/drawing/2014/main" id="{873F7C78-408B-49CE-B3EA-6EA18130FD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71663" y="3902075"/>
            <a:ext cx="54483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 marL="742950" indent="-285750" eaLnBrk="0" hangingPunct="0"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 marL="1143000" indent="-228600" eaLnBrk="0" hangingPunct="0"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 marL="1600200" indent="-228600" eaLnBrk="0" hangingPunct="0"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 marL="2057400" indent="-228600" eaLnBrk="0" hangingPunct="0"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algn="ctr"/>
            <a:r>
              <a:rPr lang="pt-BR" altLang="zh-CN" b="1"/>
              <a:t>H</a:t>
            </a:r>
            <a:r>
              <a:rPr lang="pt-BR" altLang="zh-CN" b="1" baseline="-30000"/>
              <a:t>2</a:t>
            </a:r>
            <a:r>
              <a:rPr lang="pt-BR" altLang="zh-CN" b="1"/>
              <a:t>SeO</a:t>
            </a:r>
            <a:r>
              <a:rPr lang="pt-BR" altLang="zh-CN" b="1" baseline="-30000"/>
              <a:t>3</a:t>
            </a:r>
            <a:r>
              <a:rPr lang="zh-CN" altLang="pt-BR" b="1">
                <a:ea typeface="宋体" panose="02010600030101010101" pitchFamily="2" charset="-122"/>
              </a:rPr>
              <a:t>＋</a:t>
            </a:r>
            <a:r>
              <a:rPr lang="pt-BR" altLang="zh-CN" b="1"/>
              <a:t>2SO</a:t>
            </a:r>
            <a:r>
              <a:rPr lang="pt-BR" altLang="zh-CN" b="1" baseline="-30000"/>
              <a:t>2</a:t>
            </a:r>
            <a:r>
              <a:rPr lang="zh-CN" altLang="pt-BR" b="1">
                <a:ea typeface="宋体" panose="02010600030101010101" pitchFamily="2" charset="-122"/>
              </a:rPr>
              <a:t>＋</a:t>
            </a:r>
            <a:r>
              <a:rPr lang="pt-BR" altLang="zh-CN" b="1"/>
              <a:t>H</a:t>
            </a:r>
            <a:r>
              <a:rPr lang="pt-BR" altLang="zh-CN" b="1" baseline="-30000"/>
              <a:t>2</a:t>
            </a:r>
            <a:r>
              <a:rPr lang="pt-BR" altLang="zh-CN" b="1"/>
              <a:t>O===Se</a:t>
            </a:r>
            <a:r>
              <a:rPr lang="zh-CN" altLang="pt-BR" b="1">
                <a:ea typeface="宋体" panose="02010600030101010101" pitchFamily="2" charset="-122"/>
              </a:rPr>
              <a:t>＋</a:t>
            </a:r>
            <a:r>
              <a:rPr lang="pt-BR" altLang="zh-CN" b="1"/>
              <a:t>2H</a:t>
            </a:r>
            <a:r>
              <a:rPr lang="pt-BR" altLang="zh-CN" b="1" baseline="-30000"/>
              <a:t>2</a:t>
            </a:r>
            <a:r>
              <a:rPr lang="pt-BR" altLang="zh-CN" b="1"/>
              <a:t>SO</a:t>
            </a:r>
            <a:r>
              <a:rPr lang="pt-BR" altLang="zh-CN" b="1" baseline="-30000"/>
              <a:t>4</a:t>
            </a:r>
            <a:r>
              <a:rPr lang="zh-CN" altLang="pt-BR" b="1">
                <a:ea typeface="宋体" panose="02010600030101010101" pitchFamily="2" charset="-122"/>
              </a:rPr>
              <a:t>　</a:t>
            </a:r>
            <a:endParaRPr lang="zh-CN" altLang="en-US" b="1">
              <a:ea typeface="宋体" panose="02010600030101010101" pitchFamily="2" charset="-122"/>
            </a:endParaRPr>
          </a:p>
        </p:txBody>
      </p:sp>
      <p:graphicFrame>
        <p:nvGraphicFramePr>
          <p:cNvPr id="163849" name="Object 9">
            <a:extLst>
              <a:ext uri="{FF2B5EF4-FFF2-40B4-BE49-F238E27FC236}">
                <a16:creationId xmlns:a16="http://schemas.microsoft.com/office/drawing/2014/main" id="{450815D0-6FB7-40F2-A23D-6882932064C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60363" y="4959350"/>
          <a:ext cx="11520487" cy="742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文档" r:id="rId8" imgW="11520755" imgH="743447" progId="Word.Document.8">
                  <p:embed/>
                </p:oleObj>
              </mc:Choice>
              <mc:Fallback>
                <p:oleObj name="文档" r:id="rId8" imgW="11520755" imgH="743447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0363" y="4959350"/>
                        <a:ext cx="11520487" cy="742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638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638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638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638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4274" name="Object 3">
            <a:extLst>
              <a:ext uri="{FF2B5EF4-FFF2-40B4-BE49-F238E27FC236}">
                <a16:creationId xmlns:a16="http://schemas.microsoft.com/office/drawing/2014/main" id="{BE45DF67-B2BE-47F2-94F7-838C9C6E41C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60363" y="939800"/>
          <a:ext cx="11520487" cy="4979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文档" r:id="rId2" imgW="11520755" imgH="4980552" progId="Word.Document.8">
                  <p:embed/>
                </p:oleObj>
              </mc:Choice>
              <mc:Fallback>
                <p:oleObj name="文档" r:id="rId2" imgW="11520755" imgH="4980552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0363" y="939800"/>
                        <a:ext cx="11520487" cy="49799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9509" name="Object 5">
            <a:extLst>
              <a:ext uri="{FF2B5EF4-FFF2-40B4-BE49-F238E27FC236}">
                <a16:creationId xmlns:a16="http://schemas.microsoft.com/office/drawing/2014/main" id="{A16D6E93-3FA5-450B-B302-413911E101B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60363" y="1268413"/>
          <a:ext cx="11520487" cy="742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文档" r:id="rId4" imgW="11520755" imgH="743447" progId="Word.Document.8">
                  <p:embed/>
                </p:oleObj>
              </mc:Choice>
              <mc:Fallback>
                <p:oleObj name="文档" r:id="rId4" imgW="11520755" imgH="743447" progId="Word.Document.8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0363" y="1268413"/>
                        <a:ext cx="11520487" cy="742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9510" name="Rectangle 6">
            <a:extLst>
              <a:ext uri="{FF2B5EF4-FFF2-40B4-BE49-F238E27FC236}">
                <a16:creationId xmlns:a16="http://schemas.microsoft.com/office/drawing/2014/main" id="{A7415F0A-4B6B-4E5E-A913-FA8C42EA7E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60500" y="2492375"/>
            <a:ext cx="52181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 marL="742950" indent="-285750" eaLnBrk="0" hangingPunct="0"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 marL="1143000" indent="-228600" eaLnBrk="0" hangingPunct="0"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 marL="1600200" indent="-228600" eaLnBrk="0" hangingPunct="0"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 marL="2057400" indent="-228600" eaLnBrk="0" hangingPunct="0"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algn="ctr"/>
            <a:r>
              <a:rPr lang="en-US" altLang="zh-CN" b="1"/>
              <a:t>2CN</a:t>
            </a:r>
            <a:r>
              <a:rPr lang="zh-CN" altLang="en-US" b="1" baseline="30000"/>
              <a:t>－</a:t>
            </a:r>
            <a:r>
              <a:rPr lang="zh-CN" altLang="en-US" b="1">
                <a:ea typeface="宋体" panose="02010600030101010101" pitchFamily="2" charset="-122"/>
              </a:rPr>
              <a:t>＋</a:t>
            </a:r>
            <a:r>
              <a:rPr lang="en-US" altLang="zh-CN" b="1"/>
              <a:t>2ClO</a:t>
            </a:r>
            <a:r>
              <a:rPr lang="en-US" altLang="zh-CN" b="1" baseline="-30000"/>
              <a:t>2</a:t>
            </a:r>
            <a:r>
              <a:rPr lang="en-US" altLang="zh-CN" b="1"/>
              <a:t>===2CO</a:t>
            </a:r>
            <a:r>
              <a:rPr lang="en-US" altLang="zh-CN" b="1" baseline="-30000"/>
              <a:t>2</a:t>
            </a:r>
            <a:r>
              <a:rPr lang="zh-CN" altLang="en-US" b="1">
                <a:ea typeface="宋体" panose="02010600030101010101" pitchFamily="2" charset="-122"/>
              </a:rPr>
              <a:t>＋</a:t>
            </a:r>
            <a:r>
              <a:rPr lang="en-US" altLang="zh-CN" b="1"/>
              <a:t>N</a:t>
            </a:r>
            <a:r>
              <a:rPr lang="en-US" altLang="zh-CN" b="1" baseline="-30000"/>
              <a:t>2</a:t>
            </a:r>
            <a:r>
              <a:rPr lang="zh-CN" altLang="en-US" b="1">
                <a:ea typeface="宋体" panose="02010600030101010101" pitchFamily="2" charset="-122"/>
              </a:rPr>
              <a:t>＋</a:t>
            </a:r>
            <a:r>
              <a:rPr lang="en-US" altLang="zh-CN" b="1"/>
              <a:t>2Cl</a:t>
            </a:r>
            <a:r>
              <a:rPr lang="zh-CN" altLang="en-US" b="1" baseline="30000"/>
              <a:t>－</a:t>
            </a:r>
            <a:r>
              <a:rPr lang="zh-CN" altLang="en-US" b="1">
                <a:ea typeface="宋体" panose="02010600030101010101" pitchFamily="2" charset="-122"/>
              </a:rPr>
              <a:t>　</a:t>
            </a:r>
          </a:p>
        </p:txBody>
      </p:sp>
      <p:graphicFrame>
        <p:nvGraphicFramePr>
          <p:cNvPr id="149511" name="Object 7">
            <a:extLst>
              <a:ext uri="{FF2B5EF4-FFF2-40B4-BE49-F238E27FC236}">
                <a16:creationId xmlns:a16="http://schemas.microsoft.com/office/drawing/2014/main" id="{F4235942-80B3-413B-988F-4230BBF4864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60363" y="3617913"/>
          <a:ext cx="11520487" cy="1106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6" imgW="11517886" imgH="1108957" progId="Word.Document.8">
                  <p:embed/>
                </p:oleObj>
              </mc:Choice>
              <mc:Fallback>
                <p:oleObj name="Document" r:id="rId6" imgW="11517886" imgH="1108957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0363" y="3617913"/>
                        <a:ext cx="11520487" cy="11064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9512" name="Rectangle 8">
            <a:extLst>
              <a:ext uri="{FF2B5EF4-FFF2-40B4-BE49-F238E27FC236}">
                <a16:creationId xmlns:a16="http://schemas.microsoft.com/office/drawing/2014/main" id="{F0F17398-3986-45D6-BD91-BABAF975B4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52525" y="5203825"/>
            <a:ext cx="51784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 marL="742950" indent="-285750" eaLnBrk="0" hangingPunct="0"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 marL="1143000" indent="-228600" eaLnBrk="0" hangingPunct="0"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 marL="1600200" indent="-228600" eaLnBrk="0" hangingPunct="0"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 marL="2057400" indent="-228600" eaLnBrk="0" hangingPunct="0"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algn="ctr"/>
            <a:r>
              <a:rPr lang="pt-BR" altLang="zh-CN" b="1"/>
              <a:t>NaAlH</a:t>
            </a:r>
            <a:r>
              <a:rPr lang="pt-BR" altLang="zh-CN" b="1" baseline="-30000"/>
              <a:t>4</a:t>
            </a:r>
            <a:r>
              <a:rPr lang="zh-CN" altLang="pt-BR" b="1">
                <a:ea typeface="宋体" panose="02010600030101010101" pitchFamily="2" charset="-122"/>
              </a:rPr>
              <a:t>＋</a:t>
            </a:r>
            <a:r>
              <a:rPr lang="pt-BR" altLang="zh-CN" b="1"/>
              <a:t>2H</a:t>
            </a:r>
            <a:r>
              <a:rPr lang="pt-BR" altLang="zh-CN" b="1" baseline="-30000"/>
              <a:t>2</a:t>
            </a:r>
            <a:r>
              <a:rPr lang="pt-BR" altLang="zh-CN" b="1"/>
              <a:t>O===NaAlO</a:t>
            </a:r>
            <a:r>
              <a:rPr lang="pt-BR" altLang="zh-CN" b="1" baseline="-30000"/>
              <a:t>2</a:t>
            </a:r>
            <a:r>
              <a:rPr lang="zh-CN" altLang="pt-BR" b="1">
                <a:ea typeface="宋体" panose="02010600030101010101" pitchFamily="2" charset="-122"/>
              </a:rPr>
              <a:t>＋</a:t>
            </a:r>
            <a:r>
              <a:rPr lang="pt-BR" altLang="zh-CN" b="1"/>
              <a:t>4H</a:t>
            </a:r>
            <a:r>
              <a:rPr lang="pt-BR" altLang="zh-CN" b="1" baseline="-30000"/>
              <a:t>2</a:t>
            </a:r>
            <a:r>
              <a:rPr lang="pt-BR" altLang="zh-CN" b="1">
                <a:ea typeface="宋体" panose="02010600030101010101" pitchFamily="2" charset="-122"/>
              </a:rPr>
              <a:t>↑</a:t>
            </a:r>
            <a:r>
              <a:rPr lang="zh-CN" altLang="pt-BR" b="1">
                <a:ea typeface="宋体" panose="02010600030101010101" pitchFamily="2" charset="-122"/>
              </a:rPr>
              <a:t>　</a:t>
            </a:r>
            <a:endParaRPr lang="zh-CN" altLang="en-US" b="1"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495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495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495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495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5298" name="Object 3">
            <a:extLst>
              <a:ext uri="{FF2B5EF4-FFF2-40B4-BE49-F238E27FC236}">
                <a16:creationId xmlns:a16="http://schemas.microsoft.com/office/drawing/2014/main" id="{23586786-129A-4143-98D6-41302D1F24C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60363" y="661988"/>
          <a:ext cx="11520487" cy="5534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文档" r:id="rId2" imgW="11520755" imgH="5533907" progId="Word.Document.8">
                  <p:embed/>
                </p:oleObj>
              </mc:Choice>
              <mc:Fallback>
                <p:oleObj name="文档" r:id="rId2" imgW="11520755" imgH="5533907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0363" y="661988"/>
                        <a:ext cx="11520487" cy="5534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0532" name="Rectangle 4">
            <a:extLst>
              <a:ext uri="{FF2B5EF4-FFF2-40B4-BE49-F238E27FC236}">
                <a16:creationId xmlns:a16="http://schemas.microsoft.com/office/drawing/2014/main" id="{33598D20-E154-4675-96CD-B3D7F87F30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13163" y="3403600"/>
            <a:ext cx="711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 marL="742950" indent="-285750" eaLnBrk="0" hangingPunct="0"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 marL="1143000" indent="-228600" eaLnBrk="0" hangingPunct="0"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 marL="1600200" indent="-228600" eaLnBrk="0" hangingPunct="0"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 marL="2057400" indent="-228600" eaLnBrk="0" hangingPunct="0"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algn="ctr" eaLnBrk="1" hangingPunct="1"/>
            <a:r>
              <a:rPr lang="pt-BR" altLang="zh-CN" b="1"/>
              <a:t>D</a:t>
            </a:r>
            <a:r>
              <a:rPr lang="zh-CN" altLang="pt-BR" b="1"/>
              <a:t>　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505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322" name="Object 3">
            <a:extLst>
              <a:ext uri="{FF2B5EF4-FFF2-40B4-BE49-F238E27FC236}">
                <a16:creationId xmlns:a16="http://schemas.microsoft.com/office/drawing/2014/main" id="{DDEEB74D-2280-453C-A9C2-E1F7878FA31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55600" y="484188"/>
          <a:ext cx="11585575" cy="584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文档" r:id="rId2" imgW="11658640" imgH="5882049" progId="Word.Document.8">
                  <p:embed/>
                </p:oleObj>
              </mc:Choice>
              <mc:Fallback>
                <p:oleObj name="文档" r:id="rId2" imgW="11658640" imgH="5882049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5600" y="484188"/>
                        <a:ext cx="11585575" cy="5842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2580" name="Rectangle 4">
            <a:extLst>
              <a:ext uri="{FF2B5EF4-FFF2-40B4-BE49-F238E27FC236}">
                <a16:creationId xmlns:a16="http://schemas.microsoft.com/office/drawing/2014/main" id="{F3F1AD57-BFDB-48D0-9DBB-516531C588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29288" y="2636838"/>
            <a:ext cx="711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 marL="742950" indent="-285750" eaLnBrk="0" hangingPunct="0"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 marL="1143000" indent="-228600" eaLnBrk="0" hangingPunct="0"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 marL="1600200" indent="-228600" eaLnBrk="0" hangingPunct="0"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 marL="2057400" indent="-228600" eaLnBrk="0" hangingPunct="0"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algn="ctr" eaLnBrk="1" hangingPunct="1"/>
            <a:r>
              <a:rPr lang="pt-BR" altLang="zh-CN" b="1"/>
              <a:t>C</a:t>
            </a:r>
            <a:r>
              <a:rPr lang="zh-CN" altLang="pt-BR" b="1"/>
              <a:t>　</a:t>
            </a:r>
            <a:endParaRPr lang="zh-CN" altLang="en-US" b="1"/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525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7346" name="Object 3">
            <a:extLst>
              <a:ext uri="{FF2B5EF4-FFF2-40B4-BE49-F238E27FC236}">
                <a16:creationId xmlns:a16="http://schemas.microsoft.com/office/drawing/2014/main" id="{1626CC25-56AE-492D-ADF7-78933D47B6D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60363" y="368300"/>
          <a:ext cx="11520487" cy="6121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文档" r:id="rId2" imgW="11520755" imgH="6122184" progId="Word.Document.8">
                  <p:embed/>
                </p:oleObj>
              </mc:Choice>
              <mc:Fallback>
                <p:oleObj name="文档" r:id="rId2" imgW="11520755" imgH="6122184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0363" y="368300"/>
                        <a:ext cx="11520487" cy="6121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4629" name="Object 5">
            <a:extLst>
              <a:ext uri="{FF2B5EF4-FFF2-40B4-BE49-F238E27FC236}">
                <a16:creationId xmlns:a16="http://schemas.microsoft.com/office/drawing/2014/main" id="{7017E0EA-FBB6-4263-8A14-54B2389B789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60363" y="2492375"/>
          <a:ext cx="11520487" cy="552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文档" r:id="rId4" imgW="11520755" imgH="552995" progId="Word.Document.8">
                  <p:embed/>
                </p:oleObj>
              </mc:Choice>
              <mc:Fallback>
                <p:oleObj name="文档" r:id="rId4" imgW="11520755" imgH="552995" progId="Word.Document.8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0363" y="2492375"/>
                        <a:ext cx="11520487" cy="552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4630" name="Object 6">
            <a:extLst>
              <a:ext uri="{FF2B5EF4-FFF2-40B4-BE49-F238E27FC236}">
                <a16:creationId xmlns:a16="http://schemas.microsoft.com/office/drawing/2014/main" id="{07ACE186-9D6B-47AE-92B3-71F97B9FBF6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60363" y="3981450"/>
          <a:ext cx="11520487" cy="742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文档" r:id="rId6" imgW="11520755" imgH="743447" progId="Word.Document.8">
                  <p:embed/>
                </p:oleObj>
              </mc:Choice>
              <mc:Fallback>
                <p:oleObj name="文档" r:id="rId6" imgW="11520755" imgH="743447" progId="Word.Document.8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0363" y="3981450"/>
                        <a:ext cx="11520487" cy="742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4631" name="Object 7">
            <a:extLst>
              <a:ext uri="{FF2B5EF4-FFF2-40B4-BE49-F238E27FC236}">
                <a16:creationId xmlns:a16="http://schemas.microsoft.com/office/drawing/2014/main" id="{BEBEBF60-0B1A-4985-B1A7-B6D28E1D9D6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61950" y="5851525"/>
          <a:ext cx="11456988" cy="746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文档" r:id="rId8" imgW="11520755" imgH="751367" progId="Word.Document.8">
                  <p:embed/>
                </p:oleObj>
              </mc:Choice>
              <mc:Fallback>
                <p:oleObj name="文档" r:id="rId8" imgW="11520755" imgH="751367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1950" y="5851525"/>
                        <a:ext cx="11456988" cy="746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54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546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546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8370" name="Object 3">
            <a:extLst>
              <a:ext uri="{FF2B5EF4-FFF2-40B4-BE49-F238E27FC236}">
                <a16:creationId xmlns:a16="http://schemas.microsoft.com/office/drawing/2014/main" id="{67A24926-1A61-4277-B729-75D15D1109B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60363" y="403225"/>
          <a:ext cx="11520487" cy="6053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文档" r:id="rId2" imgW="11520755" imgH="6053060" progId="Word.Document.8">
                  <p:embed/>
                </p:oleObj>
              </mc:Choice>
              <mc:Fallback>
                <p:oleObj name="文档" r:id="rId2" imgW="11520755" imgH="6053060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0363" y="403225"/>
                        <a:ext cx="11520487" cy="6053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5654" name="Object 6">
            <a:extLst>
              <a:ext uri="{FF2B5EF4-FFF2-40B4-BE49-F238E27FC236}">
                <a16:creationId xmlns:a16="http://schemas.microsoft.com/office/drawing/2014/main" id="{51132016-ACE1-4518-AC66-FFC37124B06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61950" y="1263650"/>
          <a:ext cx="11456988" cy="1287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11517886" imgH="1300156" progId="Word.Document.8">
                  <p:embed/>
                </p:oleObj>
              </mc:Choice>
              <mc:Fallback>
                <p:oleObj name="Document" r:id="rId4" imgW="11517886" imgH="1300156" progId="Word.Document.8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1950" y="1263650"/>
                        <a:ext cx="11456988" cy="1287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5656" name="Object 8">
            <a:extLst>
              <a:ext uri="{FF2B5EF4-FFF2-40B4-BE49-F238E27FC236}">
                <a16:creationId xmlns:a16="http://schemas.microsoft.com/office/drawing/2014/main" id="{5250A10B-9114-431D-86E6-D898FCB403B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60363" y="5829300"/>
          <a:ext cx="11520487" cy="552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文档" r:id="rId6" imgW="11520755" imgH="552995" progId="Word.Document.8">
                  <p:embed/>
                </p:oleObj>
              </mc:Choice>
              <mc:Fallback>
                <p:oleObj name="文档" r:id="rId6" imgW="11520755" imgH="552995" progId="Word.Document.8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0363" y="5829300"/>
                        <a:ext cx="11520487" cy="552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556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556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8" name="Object 3">
            <a:extLst>
              <a:ext uri="{FF2B5EF4-FFF2-40B4-BE49-F238E27FC236}">
                <a16:creationId xmlns:a16="http://schemas.microsoft.com/office/drawing/2014/main" id="{8DB82A80-1E99-4C87-93A8-3692FD8D4F0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61950" y="1268413"/>
          <a:ext cx="11456988" cy="4052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文档" r:id="rId2" imgW="11520755" imgH="4078336" progId="Word.Document.8">
                  <p:embed/>
                </p:oleObj>
              </mc:Choice>
              <mc:Fallback>
                <p:oleObj name="文档" r:id="rId2" imgW="11520755" imgH="4078336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1950" y="1268413"/>
                        <a:ext cx="11456988" cy="4052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3492" name="Rectangle 4">
            <a:extLst>
              <a:ext uri="{FF2B5EF4-FFF2-40B4-BE49-F238E27FC236}">
                <a16:creationId xmlns:a16="http://schemas.microsoft.com/office/drawing/2014/main" id="{4D639C32-B371-4AD8-88DE-CC6CD7E405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7888" y="2813050"/>
            <a:ext cx="499586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 marL="742950" indent="-285750" eaLnBrk="0" hangingPunct="0"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 marL="1143000" indent="-228600" eaLnBrk="0" hangingPunct="0"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 marL="1600200" indent="-228600" eaLnBrk="0" hangingPunct="0"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 marL="2057400" indent="-228600" eaLnBrk="0" hangingPunct="0"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algn="ctr"/>
            <a:r>
              <a:rPr lang="en-US" altLang="zh-CN" b="1"/>
              <a:t>Cl</a:t>
            </a:r>
            <a:r>
              <a:rPr lang="en-US" altLang="zh-CN" b="1" baseline="-30000"/>
              <a:t>2</a:t>
            </a:r>
            <a:r>
              <a:rPr lang="zh-CN" altLang="en-US" b="1">
                <a:ea typeface="宋体" panose="02010600030101010101" pitchFamily="2" charset="-122"/>
              </a:rPr>
              <a:t>＋</a:t>
            </a:r>
            <a:r>
              <a:rPr lang="en-US" altLang="zh-CN" b="1"/>
              <a:t>2OH</a:t>
            </a:r>
            <a:r>
              <a:rPr lang="zh-CN" altLang="en-US" b="1" baseline="30000"/>
              <a:t>－</a:t>
            </a:r>
            <a:r>
              <a:rPr lang="en-US" altLang="zh-CN" b="1"/>
              <a:t>===Cl</a:t>
            </a:r>
            <a:r>
              <a:rPr lang="zh-CN" altLang="en-US" b="1" baseline="30000"/>
              <a:t>－</a:t>
            </a:r>
            <a:r>
              <a:rPr lang="zh-CN" altLang="en-US" b="1">
                <a:ea typeface="宋体" panose="02010600030101010101" pitchFamily="2" charset="-122"/>
              </a:rPr>
              <a:t>＋</a:t>
            </a:r>
            <a:r>
              <a:rPr lang="en-US" altLang="zh-CN" b="1"/>
              <a:t>ClO</a:t>
            </a:r>
            <a:r>
              <a:rPr lang="zh-CN" altLang="en-US" b="1" baseline="30000"/>
              <a:t>－</a:t>
            </a:r>
            <a:r>
              <a:rPr lang="zh-CN" altLang="en-US" b="1">
                <a:ea typeface="宋体" panose="02010600030101010101" pitchFamily="2" charset="-122"/>
              </a:rPr>
              <a:t>＋</a:t>
            </a:r>
            <a:r>
              <a:rPr lang="en-US" altLang="zh-CN" b="1"/>
              <a:t>H</a:t>
            </a:r>
            <a:r>
              <a:rPr lang="en-US" altLang="zh-CN" b="1" baseline="-30000"/>
              <a:t>2</a:t>
            </a:r>
            <a:r>
              <a:rPr lang="en-US" altLang="zh-CN" b="1"/>
              <a:t>O</a:t>
            </a:r>
            <a:r>
              <a:rPr lang="zh-CN" altLang="en-US" b="1">
                <a:ea typeface="宋体" panose="02010600030101010101" pitchFamily="2" charset="-122"/>
              </a:rPr>
              <a:t>　</a:t>
            </a:r>
          </a:p>
        </p:txBody>
      </p:sp>
      <p:graphicFrame>
        <p:nvGraphicFramePr>
          <p:cNvPr id="63494" name="Object 6">
            <a:extLst>
              <a:ext uri="{FF2B5EF4-FFF2-40B4-BE49-F238E27FC236}">
                <a16:creationId xmlns:a16="http://schemas.microsoft.com/office/drawing/2014/main" id="{4275D6FF-D407-49DB-A5A3-A9D12C7D5C2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206500" y="4451350"/>
          <a:ext cx="5273675" cy="593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文档" r:id="rId4" imgW="5273330" imgH="594021" progId="Word.Document.8">
                  <p:embed/>
                </p:oleObj>
              </mc:Choice>
              <mc:Fallback>
                <p:oleObj name="文档" r:id="rId4" imgW="5273330" imgH="594021" progId="Word.Document.8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06500" y="4451350"/>
                        <a:ext cx="5273675" cy="593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34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34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9394" name="Object 3">
            <a:extLst>
              <a:ext uri="{FF2B5EF4-FFF2-40B4-BE49-F238E27FC236}">
                <a16:creationId xmlns:a16="http://schemas.microsoft.com/office/drawing/2014/main" id="{BC09F442-9F25-4CA9-BB71-F69A2FAB6F5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60363" y="1657350"/>
          <a:ext cx="11520487" cy="3544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文档" r:id="rId2" imgW="11520755" imgH="3544422" progId="Word.Document.8">
                  <p:embed/>
                </p:oleObj>
              </mc:Choice>
              <mc:Fallback>
                <p:oleObj name="文档" r:id="rId2" imgW="11520755" imgH="3544422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0363" y="1657350"/>
                        <a:ext cx="11520487" cy="35448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6676" name="Rectangle 4">
            <a:extLst>
              <a:ext uri="{FF2B5EF4-FFF2-40B4-BE49-F238E27FC236}">
                <a16:creationId xmlns:a16="http://schemas.microsoft.com/office/drawing/2014/main" id="{6AB6DABE-E2FD-48F6-A94F-C6BCF48EFE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1575" y="4508500"/>
            <a:ext cx="68040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 marL="742950" indent="-285750" eaLnBrk="0" hangingPunct="0"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 marL="1143000" indent="-228600" eaLnBrk="0" hangingPunct="0"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 marL="1600200" indent="-228600" eaLnBrk="0" hangingPunct="0"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 marL="2057400" indent="-228600" eaLnBrk="0" hangingPunct="0"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algn="ctr"/>
            <a:r>
              <a:rPr lang="pt-BR" altLang="zh-CN" b="1"/>
              <a:t>2TiO</a:t>
            </a:r>
            <a:r>
              <a:rPr lang="pt-BR" altLang="zh-CN" b="1" baseline="30000"/>
              <a:t>2</a:t>
            </a:r>
            <a:r>
              <a:rPr lang="zh-CN" altLang="pt-BR" b="1" baseline="30000">
                <a:ea typeface="宋体" panose="02010600030101010101" pitchFamily="2" charset="-122"/>
              </a:rPr>
              <a:t>＋</a:t>
            </a:r>
            <a:r>
              <a:rPr lang="zh-CN" altLang="pt-BR" b="1">
                <a:ea typeface="宋体" panose="02010600030101010101" pitchFamily="2" charset="-122"/>
              </a:rPr>
              <a:t>＋</a:t>
            </a:r>
            <a:r>
              <a:rPr lang="pt-BR" altLang="zh-CN" b="1"/>
              <a:t>2H</a:t>
            </a:r>
            <a:r>
              <a:rPr lang="pt-BR" altLang="zh-CN" b="1" baseline="-30000"/>
              <a:t>3</a:t>
            </a:r>
            <a:r>
              <a:rPr lang="pt-BR" altLang="zh-CN" b="1"/>
              <a:t>PO</a:t>
            </a:r>
            <a:r>
              <a:rPr lang="pt-BR" altLang="zh-CN" b="1" baseline="-30000"/>
              <a:t>4</a:t>
            </a:r>
            <a:r>
              <a:rPr lang="pt-BR" altLang="zh-CN" b="1"/>
              <a:t>===2TiO</a:t>
            </a:r>
            <a:r>
              <a:rPr lang="pt-BR" altLang="zh-CN" b="1" baseline="-30000"/>
              <a:t>2</a:t>
            </a:r>
            <a:r>
              <a:rPr lang="pt-BR" altLang="zh-CN" b="1">
                <a:latin typeface="宋体" panose="02010600030101010101" pitchFamily="2" charset="-122"/>
              </a:rPr>
              <a:t>·</a:t>
            </a:r>
            <a:r>
              <a:rPr lang="pt-BR" altLang="zh-CN" b="1"/>
              <a:t>P</a:t>
            </a:r>
            <a:r>
              <a:rPr lang="pt-BR" altLang="zh-CN" b="1" baseline="-30000"/>
              <a:t>2</a:t>
            </a:r>
            <a:r>
              <a:rPr lang="pt-BR" altLang="zh-CN" b="1"/>
              <a:t>O</a:t>
            </a:r>
            <a:r>
              <a:rPr lang="pt-BR" altLang="zh-CN" b="1" baseline="-30000"/>
              <a:t>5</a:t>
            </a:r>
            <a:r>
              <a:rPr lang="pt-BR" altLang="zh-CN" b="1">
                <a:latin typeface="宋体" panose="02010600030101010101" pitchFamily="2" charset="-122"/>
              </a:rPr>
              <a:t>·</a:t>
            </a:r>
            <a:r>
              <a:rPr lang="pt-BR" altLang="zh-CN" b="1"/>
              <a:t>H</a:t>
            </a:r>
            <a:r>
              <a:rPr lang="pt-BR" altLang="zh-CN" b="1" baseline="-30000"/>
              <a:t>2</a:t>
            </a:r>
            <a:r>
              <a:rPr lang="pt-BR" altLang="zh-CN" b="1"/>
              <a:t>O</a:t>
            </a:r>
            <a:r>
              <a:rPr lang="zh-CN" altLang="pt-BR" b="1">
                <a:ea typeface="宋体" panose="02010600030101010101" pitchFamily="2" charset="-122"/>
              </a:rPr>
              <a:t>＋</a:t>
            </a:r>
            <a:r>
              <a:rPr lang="pt-BR" altLang="zh-CN" b="1"/>
              <a:t>4H</a:t>
            </a:r>
            <a:r>
              <a:rPr lang="zh-CN" altLang="pt-BR" b="1" baseline="30000">
                <a:ea typeface="宋体" panose="02010600030101010101" pitchFamily="2" charset="-122"/>
              </a:rPr>
              <a:t>＋</a:t>
            </a:r>
            <a:r>
              <a:rPr lang="zh-CN" altLang="pt-BR" b="1">
                <a:ea typeface="宋体" panose="02010600030101010101" pitchFamily="2" charset="-122"/>
              </a:rPr>
              <a:t>　</a:t>
            </a:r>
            <a:endParaRPr lang="zh-CN" altLang="en-US" b="1"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6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566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0418" name="Object 3">
            <a:extLst>
              <a:ext uri="{FF2B5EF4-FFF2-40B4-BE49-F238E27FC236}">
                <a16:creationId xmlns:a16="http://schemas.microsoft.com/office/drawing/2014/main" id="{66EFC7AC-9E17-45C3-9F9D-CA52EDF2D53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60363" y="404813"/>
          <a:ext cx="11520487" cy="4427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文档" r:id="rId2" imgW="11520755" imgH="4427198" progId="Word.Document.8">
                  <p:embed/>
                </p:oleObj>
              </mc:Choice>
              <mc:Fallback>
                <p:oleObj name="文档" r:id="rId2" imgW="11520755" imgH="4427198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0363" y="404813"/>
                        <a:ext cx="11520487" cy="44275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7700" name="Rectangle 4">
            <a:extLst>
              <a:ext uri="{FF2B5EF4-FFF2-40B4-BE49-F238E27FC236}">
                <a16:creationId xmlns:a16="http://schemas.microsoft.com/office/drawing/2014/main" id="{0738A2C5-6157-43F0-A232-41A6144AFB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78000" y="2036763"/>
            <a:ext cx="6937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 marL="742950" indent="-285750" eaLnBrk="0" hangingPunct="0"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 marL="1143000" indent="-228600" eaLnBrk="0" hangingPunct="0"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 marL="1600200" indent="-228600" eaLnBrk="0" hangingPunct="0"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 marL="2057400" indent="-228600" eaLnBrk="0" hangingPunct="0"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algn="ctr" eaLnBrk="1" hangingPunct="1"/>
            <a:r>
              <a:rPr lang="en-US" altLang="zh-CN" b="1"/>
              <a:t>B</a:t>
            </a:r>
            <a:r>
              <a:rPr lang="zh-CN" altLang="en-US" b="1"/>
              <a:t>　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7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577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1442" name="Object 3">
            <a:extLst>
              <a:ext uri="{FF2B5EF4-FFF2-40B4-BE49-F238E27FC236}">
                <a16:creationId xmlns:a16="http://schemas.microsoft.com/office/drawing/2014/main" id="{8F141213-AAC0-46B7-9324-101F404DA3C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60363" y="1289050"/>
          <a:ext cx="11520487" cy="4281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文档" r:id="rId2" imgW="11520755" imgH="4281749" progId="Word.Document.8">
                  <p:embed/>
                </p:oleObj>
              </mc:Choice>
              <mc:Fallback>
                <p:oleObj name="文档" r:id="rId2" imgW="11520755" imgH="4281749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0363" y="1289050"/>
                        <a:ext cx="11520487" cy="4281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5892" name="Rectangle 4">
            <a:extLst>
              <a:ext uri="{FF2B5EF4-FFF2-40B4-BE49-F238E27FC236}">
                <a16:creationId xmlns:a16="http://schemas.microsoft.com/office/drawing/2014/main" id="{AC606D39-F8AB-4E73-9676-B65C0234A2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2813" y="2373313"/>
            <a:ext cx="69373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 marL="742950" indent="-285750" eaLnBrk="0" hangingPunct="0"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 marL="1143000" indent="-228600" eaLnBrk="0" hangingPunct="0"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 marL="1600200" indent="-228600" eaLnBrk="0" hangingPunct="0"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 marL="2057400" indent="-228600" eaLnBrk="0" hangingPunct="0"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algn="ctr" eaLnBrk="1" hangingPunct="1"/>
            <a:r>
              <a:rPr lang="en-US" altLang="zh-CN" b="1"/>
              <a:t>B</a:t>
            </a:r>
            <a:r>
              <a:rPr lang="zh-CN" altLang="en-US" b="1"/>
              <a:t>　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8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658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A779B876-8AF8-4B85-8D0D-98B790BA869E}"/>
              </a:ext>
            </a:extLst>
          </p:cNvPr>
          <p:cNvGrpSpPr>
            <a:grpSpLocks/>
          </p:cNvGrpSpPr>
          <p:nvPr/>
        </p:nvGrpSpPr>
        <p:grpSpPr bwMode="auto">
          <a:xfrm>
            <a:off x="2663825" y="2876550"/>
            <a:ext cx="6985000" cy="1489075"/>
            <a:chOff x="1678" y="1678"/>
            <a:chExt cx="4400" cy="938"/>
          </a:xfrm>
        </p:grpSpPr>
        <p:graphicFrame>
          <p:nvGraphicFramePr>
            <p:cNvPr id="62466" name="Object 3">
              <a:extLst>
                <a:ext uri="{FF2B5EF4-FFF2-40B4-BE49-F238E27FC236}">
                  <a16:creationId xmlns:a16="http://schemas.microsoft.com/office/drawing/2014/main" id="{60ACC4BC-E42A-4A5E-A487-7B59A4554C8A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678" y="1754"/>
            <a:ext cx="4400" cy="8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文档" r:id="rId3" imgW="2334304" imgH="460097" progId="Word.Document.8">
                    <p:embed/>
                  </p:oleObj>
                </mc:Choice>
                <mc:Fallback>
                  <p:oleObj name="文档" r:id="rId3" imgW="2334304" imgH="460097" progId="Word.Document.8">
                    <p:embed/>
                    <p:pic>
                      <p:nvPicPr>
                        <p:cNvPr id="0" name="Object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78" y="1754"/>
                          <a:ext cx="4400" cy="86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2468" name="Text Box 4">
              <a:extLst>
                <a:ext uri="{FF2B5EF4-FFF2-40B4-BE49-F238E27FC236}">
                  <a16:creationId xmlns:a16="http://schemas.microsoft.com/office/drawing/2014/main" id="{0899ECC1-9238-4A61-9179-02E48780690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24" y="1678"/>
              <a:ext cx="2486" cy="3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rgbClr val="FF0000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 marL="742950" indent="-285750" eaLnBrk="0" hangingPunct="0">
                <a:defRPr sz="2400">
                  <a:solidFill>
                    <a:srgbClr val="FF0000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 marL="1143000" indent="-228600" eaLnBrk="0" hangingPunct="0">
                <a:defRPr sz="2400">
                  <a:solidFill>
                    <a:srgbClr val="FF0000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 marL="1600200" indent="-228600" eaLnBrk="0" hangingPunct="0">
                <a:defRPr sz="2400">
                  <a:solidFill>
                    <a:srgbClr val="FF0000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 marL="2057400" indent="-228600" eaLnBrk="0" hangingPunct="0">
                <a:defRPr sz="2400">
                  <a:solidFill>
                    <a:srgbClr val="FF0000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FF0000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FF0000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FF0000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FF0000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algn="ctr" eaLnBrk="1" hangingPunct="1"/>
              <a:r>
                <a:rPr lang="zh-CN" altLang="en-US" sz="3000" b="1">
                  <a:solidFill>
                    <a:srgbClr val="CC0000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高考视野</a:t>
              </a:r>
            </a:p>
          </p:txBody>
        </p:sp>
      </p:grp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3490" name="Object 3">
            <a:extLst>
              <a:ext uri="{FF2B5EF4-FFF2-40B4-BE49-F238E27FC236}">
                <a16:creationId xmlns:a16="http://schemas.microsoft.com/office/drawing/2014/main" id="{1E8070E4-1358-4692-A856-4944CDDEBA4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65125" y="401638"/>
          <a:ext cx="11498263" cy="3865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11517886" imgH="3889646" progId="Word.Document.8">
                  <p:embed/>
                </p:oleObj>
              </mc:Choice>
              <mc:Fallback>
                <p:oleObj name="Document" r:id="rId2" imgW="11517886" imgH="3889646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5125" y="401638"/>
                        <a:ext cx="11498263" cy="38655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3060" name="Rectangle 4">
            <a:extLst>
              <a:ext uri="{FF2B5EF4-FFF2-40B4-BE49-F238E27FC236}">
                <a16:creationId xmlns:a16="http://schemas.microsoft.com/office/drawing/2014/main" id="{EB1CE04E-34FC-431B-BCEA-11D1B84F4C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00450" y="882650"/>
            <a:ext cx="711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 marL="742950" indent="-285750" eaLnBrk="0" hangingPunct="0"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 marL="1143000" indent="-228600" eaLnBrk="0" hangingPunct="0"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 marL="1600200" indent="-228600" eaLnBrk="0" hangingPunct="0"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 marL="2057400" indent="-228600" eaLnBrk="0" hangingPunct="0"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algn="ctr" eaLnBrk="1" hangingPunct="1"/>
            <a:r>
              <a:rPr lang="en-US" altLang="zh-CN" b="1"/>
              <a:t>D</a:t>
            </a:r>
            <a:r>
              <a:rPr lang="zh-CN" altLang="en-US" b="1"/>
              <a:t>　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730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4514" name="Object 3">
            <a:extLst>
              <a:ext uri="{FF2B5EF4-FFF2-40B4-BE49-F238E27FC236}">
                <a16:creationId xmlns:a16="http://schemas.microsoft.com/office/drawing/2014/main" id="{CA24DDB9-A920-4CC5-8CDE-E32B208CF11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60363" y="1216025"/>
          <a:ext cx="11520487" cy="4427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文档" r:id="rId2" imgW="11520755" imgH="4427198" progId="Word.Document.8">
                  <p:embed/>
                </p:oleObj>
              </mc:Choice>
              <mc:Fallback>
                <p:oleObj name="文档" r:id="rId2" imgW="11520755" imgH="4427198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0363" y="1216025"/>
                        <a:ext cx="11520487" cy="44275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4084" name="Rectangle 4">
            <a:extLst>
              <a:ext uri="{FF2B5EF4-FFF2-40B4-BE49-F238E27FC236}">
                <a16:creationId xmlns:a16="http://schemas.microsoft.com/office/drawing/2014/main" id="{E21C8E3B-F1B0-48A5-82BD-A96BA6E021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71188" y="1171575"/>
            <a:ext cx="711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 marL="742950" indent="-285750" eaLnBrk="0" hangingPunct="0"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 marL="1143000" indent="-228600" eaLnBrk="0" hangingPunct="0"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 marL="1600200" indent="-228600" eaLnBrk="0" hangingPunct="0"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 marL="2057400" indent="-228600" eaLnBrk="0" hangingPunct="0"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algn="ctr" eaLnBrk="1" hangingPunct="1"/>
            <a:r>
              <a:rPr lang="en-US" altLang="zh-CN" b="1"/>
              <a:t>A</a:t>
            </a:r>
            <a:r>
              <a:rPr lang="zh-CN" altLang="en-US" b="1"/>
              <a:t>　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0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740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5538" name="Object 3">
            <a:extLst>
              <a:ext uri="{FF2B5EF4-FFF2-40B4-BE49-F238E27FC236}">
                <a16:creationId xmlns:a16="http://schemas.microsoft.com/office/drawing/2014/main" id="{7ADE3724-9B3C-4FF3-A8B7-DC84CDA23B1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60363" y="404813"/>
          <a:ext cx="11520487" cy="2767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文档" r:id="rId2" imgW="11520755" imgH="2766774" progId="Word.Document.8">
                  <p:embed/>
                </p:oleObj>
              </mc:Choice>
              <mc:Fallback>
                <p:oleObj name="文档" r:id="rId2" imgW="11520755" imgH="2766774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0363" y="404813"/>
                        <a:ext cx="11520487" cy="2767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6132" name="Rectangle 4">
            <a:extLst>
              <a:ext uri="{FF2B5EF4-FFF2-40B4-BE49-F238E27FC236}">
                <a16:creationId xmlns:a16="http://schemas.microsoft.com/office/drawing/2014/main" id="{0348B06C-1108-4052-82C1-812F48D672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90200" y="404813"/>
            <a:ext cx="6937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 marL="742950" indent="-285750" eaLnBrk="0" hangingPunct="0"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 marL="1143000" indent="-228600" eaLnBrk="0" hangingPunct="0"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 marL="1600200" indent="-228600" eaLnBrk="0" hangingPunct="0"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 marL="2057400" indent="-228600" eaLnBrk="0" hangingPunct="0"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algn="ctr" eaLnBrk="1" hangingPunct="1"/>
            <a:r>
              <a:rPr lang="en-US" altLang="zh-CN" b="1"/>
              <a:t>B</a:t>
            </a:r>
            <a:r>
              <a:rPr lang="zh-CN" altLang="en-US" b="1"/>
              <a:t>　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761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6562" name="Object 3">
            <a:extLst>
              <a:ext uri="{FF2B5EF4-FFF2-40B4-BE49-F238E27FC236}">
                <a16:creationId xmlns:a16="http://schemas.microsoft.com/office/drawing/2014/main" id="{ACB145DB-25C1-4CFA-9B51-6651B332CA5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60363" y="1409700"/>
          <a:ext cx="11520487" cy="403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文档" r:id="rId2" imgW="11520755" imgH="4038733" progId="Word.Document.8">
                  <p:embed/>
                </p:oleObj>
              </mc:Choice>
              <mc:Fallback>
                <p:oleObj name="文档" r:id="rId2" imgW="11520755" imgH="4038733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0363" y="1409700"/>
                        <a:ext cx="11520487" cy="4038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7156" name="Rectangle 4">
            <a:extLst>
              <a:ext uri="{FF2B5EF4-FFF2-40B4-BE49-F238E27FC236}">
                <a16:creationId xmlns:a16="http://schemas.microsoft.com/office/drawing/2014/main" id="{D8C34408-819B-42E8-9726-0845C7EDA4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70063" y="2611438"/>
            <a:ext cx="711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 marL="742950" indent="-285750" eaLnBrk="0" hangingPunct="0"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 marL="1143000" indent="-228600" eaLnBrk="0" hangingPunct="0"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 marL="1600200" indent="-228600" eaLnBrk="0" hangingPunct="0"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 marL="2057400" indent="-228600" eaLnBrk="0" hangingPunct="0"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algn="ctr" eaLnBrk="1" hangingPunct="1"/>
            <a:r>
              <a:rPr lang="en-US" altLang="zh-CN" b="1"/>
              <a:t>A</a:t>
            </a:r>
            <a:r>
              <a:rPr lang="zh-CN" altLang="en-US" b="1"/>
              <a:t>　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1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771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7586" name="Object 3">
            <a:extLst>
              <a:ext uri="{FF2B5EF4-FFF2-40B4-BE49-F238E27FC236}">
                <a16:creationId xmlns:a16="http://schemas.microsoft.com/office/drawing/2014/main" id="{E7C5E37E-AD2A-41A4-BEF8-3F55B938A62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87338" y="852488"/>
          <a:ext cx="11664950" cy="5154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11661491" imgH="5165270" progId="Word.Document.8">
                  <p:embed/>
                </p:oleObj>
              </mc:Choice>
              <mc:Fallback>
                <p:oleObj name="Document" r:id="rId2" imgW="11661491" imgH="5165270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7338" y="852488"/>
                        <a:ext cx="11664950" cy="51546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0228" name="Rectangle 4">
            <a:extLst>
              <a:ext uri="{FF2B5EF4-FFF2-40B4-BE49-F238E27FC236}">
                <a16:creationId xmlns:a16="http://schemas.microsoft.com/office/drawing/2014/main" id="{1DDABA9F-4CFB-49AC-992E-74800C2139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3888" y="1341438"/>
            <a:ext cx="69373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 marL="742950" indent="-285750" eaLnBrk="0" hangingPunct="0"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 marL="1143000" indent="-228600" eaLnBrk="0" hangingPunct="0"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 marL="1600200" indent="-228600" eaLnBrk="0" hangingPunct="0"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 marL="2057400" indent="-228600" eaLnBrk="0" hangingPunct="0"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algn="ctr" eaLnBrk="1" hangingPunct="1"/>
            <a:r>
              <a:rPr lang="en-US" altLang="zh-CN" b="1"/>
              <a:t>B</a:t>
            </a:r>
            <a:r>
              <a:rPr lang="zh-CN" altLang="en-US" b="1"/>
              <a:t>　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2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02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8610" name="Object 3">
            <a:extLst>
              <a:ext uri="{FF2B5EF4-FFF2-40B4-BE49-F238E27FC236}">
                <a16:creationId xmlns:a16="http://schemas.microsoft.com/office/drawing/2014/main" id="{7B6F00E0-A3C8-4E8E-B821-90748171BDD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60363" y="1770063"/>
          <a:ext cx="11520487" cy="3319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11517886" imgH="3326509" progId="Word.Document.8">
                  <p:embed/>
                </p:oleObj>
              </mc:Choice>
              <mc:Fallback>
                <p:oleObj name="Document" r:id="rId2" imgW="11517886" imgH="3326509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0363" y="1770063"/>
                        <a:ext cx="11520487" cy="3319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4212" name="Rectangle 4">
            <a:extLst>
              <a:ext uri="{FF2B5EF4-FFF2-40B4-BE49-F238E27FC236}">
                <a16:creationId xmlns:a16="http://schemas.microsoft.com/office/drawing/2014/main" id="{BCE4DDB7-F37E-4329-89ED-E85087CE87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16800" y="1747838"/>
            <a:ext cx="711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 marL="742950" indent="-285750" eaLnBrk="0" hangingPunct="0"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 marL="1143000" indent="-228600" eaLnBrk="0" hangingPunct="0"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 marL="1600200" indent="-228600" eaLnBrk="0" hangingPunct="0"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 marL="2057400" indent="-228600" eaLnBrk="0" hangingPunct="0"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algn="ctr" eaLnBrk="1" hangingPunct="1"/>
            <a:r>
              <a:rPr lang="en-US" altLang="zh-CN" b="1"/>
              <a:t>C</a:t>
            </a:r>
            <a:r>
              <a:rPr lang="zh-CN" altLang="en-US" b="1"/>
              <a:t>　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42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122" name="Object 3">
            <a:extLst>
              <a:ext uri="{FF2B5EF4-FFF2-40B4-BE49-F238E27FC236}">
                <a16:creationId xmlns:a16="http://schemas.microsoft.com/office/drawing/2014/main" id="{38E0CDAB-66D8-42C3-B72E-1E281C94B59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61950" y="406400"/>
          <a:ext cx="11456988" cy="5915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文档" r:id="rId2" imgW="11520755" imgH="5942893" progId="Word.Document.8">
                  <p:embed/>
                </p:oleObj>
              </mc:Choice>
              <mc:Fallback>
                <p:oleObj name="文档" r:id="rId2" imgW="11520755" imgH="5942893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1950" y="406400"/>
                        <a:ext cx="11456988" cy="5915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6503" name="Object 7">
            <a:extLst>
              <a:ext uri="{FF2B5EF4-FFF2-40B4-BE49-F238E27FC236}">
                <a16:creationId xmlns:a16="http://schemas.microsoft.com/office/drawing/2014/main" id="{23A9B731-5B68-45EE-A7D2-989E4C5C70E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36625" y="2565400"/>
          <a:ext cx="5273675" cy="792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文档" r:id="rId4" imgW="5273330" imgH="792028" progId="Word.Document.8">
                  <p:embed/>
                </p:oleObj>
              </mc:Choice>
              <mc:Fallback>
                <p:oleObj name="文档" r:id="rId4" imgW="5273330" imgH="792028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36625" y="2565400"/>
                        <a:ext cx="5273675" cy="792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6504" name="Object 8">
            <a:extLst>
              <a:ext uri="{FF2B5EF4-FFF2-40B4-BE49-F238E27FC236}">
                <a16:creationId xmlns:a16="http://schemas.microsoft.com/office/drawing/2014/main" id="{ED0EB8AA-3B1F-4C7D-A7EE-8F7A57563E6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150938" y="4006850"/>
          <a:ext cx="7112000" cy="790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文档" r:id="rId6" imgW="7124004" imgH="793108" progId="Word.Document.8">
                  <p:embed/>
                </p:oleObj>
              </mc:Choice>
              <mc:Fallback>
                <p:oleObj name="文档" r:id="rId6" imgW="7124004" imgH="793108" progId="Word.Document.8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50938" y="4006850"/>
                        <a:ext cx="7112000" cy="790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6505" name="Rectangle 9">
            <a:extLst>
              <a:ext uri="{FF2B5EF4-FFF2-40B4-BE49-F238E27FC236}">
                <a16:creationId xmlns:a16="http://schemas.microsoft.com/office/drawing/2014/main" id="{601FBF54-47E4-4BE4-B9B3-5994C10F7C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8063" y="5589588"/>
            <a:ext cx="55610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 marL="742950" indent="-285750" eaLnBrk="0" hangingPunct="0"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 marL="1143000" indent="-228600" eaLnBrk="0" hangingPunct="0"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 marL="1600200" indent="-228600" eaLnBrk="0" hangingPunct="0"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 marL="2057400" indent="-228600" eaLnBrk="0" hangingPunct="0"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algn="ctr"/>
            <a:r>
              <a:rPr lang="pt-BR" altLang="zh-CN" b="1"/>
              <a:t>2Fe</a:t>
            </a:r>
            <a:r>
              <a:rPr lang="pt-BR" altLang="zh-CN" b="1" baseline="30000"/>
              <a:t>2</a:t>
            </a:r>
            <a:r>
              <a:rPr lang="zh-CN" altLang="pt-BR" b="1" baseline="30000">
                <a:ea typeface="宋体" panose="02010600030101010101" pitchFamily="2" charset="-122"/>
              </a:rPr>
              <a:t>＋</a:t>
            </a:r>
            <a:r>
              <a:rPr lang="zh-CN" altLang="pt-BR" b="1">
                <a:ea typeface="宋体" panose="02010600030101010101" pitchFamily="2" charset="-122"/>
              </a:rPr>
              <a:t>＋</a:t>
            </a:r>
            <a:r>
              <a:rPr lang="pt-BR" altLang="zh-CN" b="1"/>
              <a:t>H</a:t>
            </a:r>
            <a:r>
              <a:rPr lang="pt-BR" altLang="zh-CN" b="1" baseline="-30000"/>
              <a:t>2</a:t>
            </a:r>
            <a:r>
              <a:rPr lang="pt-BR" altLang="zh-CN" b="1"/>
              <a:t>O</a:t>
            </a:r>
            <a:r>
              <a:rPr lang="pt-BR" altLang="zh-CN" b="1" baseline="-30000"/>
              <a:t>2</a:t>
            </a:r>
            <a:r>
              <a:rPr lang="zh-CN" altLang="pt-BR" b="1">
                <a:ea typeface="宋体" panose="02010600030101010101" pitchFamily="2" charset="-122"/>
              </a:rPr>
              <a:t>＋</a:t>
            </a:r>
            <a:r>
              <a:rPr lang="pt-BR" altLang="zh-CN" b="1"/>
              <a:t>2H</a:t>
            </a:r>
            <a:r>
              <a:rPr lang="zh-CN" altLang="pt-BR" b="1" baseline="30000">
                <a:ea typeface="宋体" panose="02010600030101010101" pitchFamily="2" charset="-122"/>
              </a:rPr>
              <a:t>＋</a:t>
            </a:r>
            <a:r>
              <a:rPr lang="pt-BR" altLang="zh-CN" b="1"/>
              <a:t>===2Fe</a:t>
            </a:r>
            <a:r>
              <a:rPr lang="pt-BR" altLang="zh-CN" b="1" baseline="30000"/>
              <a:t>3</a:t>
            </a:r>
            <a:r>
              <a:rPr lang="zh-CN" altLang="pt-BR" b="1" baseline="30000">
                <a:ea typeface="宋体" panose="02010600030101010101" pitchFamily="2" charset="-122"/>
              </a:rPr>
              <a:t>＋</a:t>
            </a:r>
            <a:r>
              <a:rPr lang="zh-CN" altLang="pt-BR" b="1">
                <a:ea typeface="宋体" panose="02010600030101010101" pitchFamily="2" charset="-122"/>
              </a:rPr>
              <a:t>＋</a:t>
            </a:r>
            <a:r>
              <a:rPr lang="pt-BR" altLang="zh-CN" b="1"/>
              <a:t>2H</a:t>
            </a:r>
            <a:r>
              <a:rPr lang="pt-BR" altLang="zh-CN" b="1" baseline="-30000"/>
              <a:t>2</a:t>
            </a:r>
            <a:r>
              <a:rPr lang="pt-BR" altLang="zh-CN" b="1"/>
              <a:t>O</a:t>
            </a:r>
            <a:r>
              <a:rPr lang="zh-CN" altLang="en-US" b="1">
                <a:ea typeface="宋体" panose="02010600030101010101" pitchFamily="2" charset="-122"/>
              </a:rPr>
              <a:t>　 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65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65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065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F1B731CA-F8D5-49FD-A794-ABA8B30E7CF6}"/>
              </a:ext>
            </a:extLst>
          </p:cNvPr>
          <p:cNvGrpSpPr>
            <a:grpSpLocks/>
          </p:cNvGrpSpPr>
          <p:nvPr/>
        </p:nvGrpSpPr>
        <p:grpSpPr bwMode="auto">
          <a:xfrm>
            <a:off x="2663825" y="2876550"/>
            <a:ext cx="6985000" cy="1489075"/>
            <a:chOff x="1678" y="1678"/>
            <a:chExt cx="4400" cy="938"/>
          </a:xfrm>
        </p:grpSpPr>
        <p:graphicFrame>
          <p:nvGraphicFramePr>
            <p:cNvPr id="69634" name="Object 3">
              <a:extLst>
                <a:ext uri="{FF2B5EF4-FFF2-40B4-BE49-F238E27FC236}">
                  <a16:creationId xmlns:a16="http://schemas.microsoft.com/office/drawing/2014/main" id="{DCF14629-0A6B-4AFA-A780-EADC790BA1C4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678" y="1754"/>
            <a:ext cx="4400" cy="8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文档" r:id="rId3" imgW="2334304" imgH="460097" progId="Word.Document.8">
                    <p:embed/>
                  </p:oleObj>
                </mc:Choice>
                <mc:Fallback>
                  <p:oleObj name="文档" r:id="rId3" imgW="2334304" imgH="460097" progId="Word.Document.8">
                    <p:embed/>
                    <p:pic>
                      <p:nvPicPr>
                        <p:cNvPr id="0" name="Object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78" y="1754"/>
                          <a:ext cx="4400" cy="86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9636" name="Text Box 4">
              <a:extLst>
                <a:ext uri="{FF2B5EF4-FFF2-40B4-BE49-F238E27FC236}">
                  <a16:creationId xmlns:a16="http://schemas.microsoft.com/office/drawing/2014/main" id="{9DA1A1E3-F4F2-471D-91D6-A05542648C0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24" y="1678"/>
              <a:ext cx="2486" cy="3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rgbClr val="FF0000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 marL="742950" indent="-285750" eaLnBrk="0" hangingPunct="0">
                <a:defRPr sz="2400">
                  <a:solidFill>
                    <a:srgbClr val="FF0000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 marL="1143000" indent="-228600" eaLnBrk="0" hangingPunct="0">
                <a:defRPr sz="2400">
                  <a:solidFill>
                    <a:srgbClr val="FF0000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 marL="1600200" indent="-228600" eaLnBrk="0" hangingPunct="0">
                <a:defRPr sz="2400">
                  <a:solidFill>
                    <a:srgbClr val="FF0000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 marL="2057400" indent="-228600" eaLnBrk="0" hangingPunct="0">
                <a:defRPr sz="2400">
                  <a:solidFill>
                    <a:srgbClr val="FF0000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FF0000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FF0000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FF0000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FF0000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algn="ctr" eaLnBrk="1" hangingPunct="1"/>
              <a:r>
                <a:rPr lang="zh-CN" altLang="en-US" sz="3000" b="1">
                  <a:solidFill>
                    <a:srgbClr val="CC0000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能力评价</a:t>
              </a:r>
            </a:p>
          </p:txBody>
        </p:sp>
      </p:grp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0658" name="Object 4">
            <a:extLst>
              <a:ext uri="{FF2B5EF4-FFF2-40B4-BE49-F238E27FC236}">
                <a16:creationId xmlns:a16="http://schemas.microsoft.com/office/drawing/2014/main" id="{4B71E4FD-A0F1-4AD1-8222-B44A6BC52DD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92100" y="549275"/>
          <a:ext cx="11644313" cy="5754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11661491" imgH="5782520" progId="Word.Document.8">
                  <p:embed/>
                </p:oleObj>
              </mc:Choice>
              <mc:Fallback>
                <p:oleObj name="Document" r:id="rId2" imgW="11661491" imgH="5782520" progId="Word.Documen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2100" y="549275"/>
                        <a:ext cx="11644313" cy="5754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9093" name="Rectangle 5">
            <a:extLst>
              <a:ext uri="{FF2B5EF4-FFF2-40B4-BE49-F238E27FC236}">
                <a16:creationId xmlns:a16="http://schemas.microsoft.com/office/drawing/2014/main" id="{19C80471-264F-4805-98BD-8B6AFC99EB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70963" y="476250"/>
            <a:ext cx="711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 marL="742950" indent="-285750" eaLnBrk="0" hangingPunct="0"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 marL="1143000" indent="-228600" eaLnBrk="0" hangingPunct="0"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 marL="1600200" indent="-228600" eaLnBrk="0" hangingPunct="0"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 marL="2057400" indent="-228600" eaLnBrk="0" hangingPunct="0"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algn="ctr" eaLnBrk="1" hangingPunct="1"/>
            <a:r>
              <a:rPr lang="en-US" altLang="zh-CN" b="1"/>
              <a:t>D</a:t>
            </a:r>
            <a:r>
              <a:rPr lang="zh-CN" altLang="en-US" b="1"/>
              <a:t>　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90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1682" name="Object 3">
            <a:extLst>
              <a:ext uri="{FF2B5EF4-FFF2-40B4-BE49-F238E27FC236}">
                <a16:creationId xmlns:a16="http://schemas.microsoft.com/office/drawing/2014/main" id="{F1A1DBAA-1AB8-43D8-825B-B61F292960D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60363" y="1050925"/>
          <a:ext cx="11520487" cy="4757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11517886" imgH="4767720" progId="Word.Document.8">
                  <p:embed/>
                </p:oleObj>
              </mc:Choice>
              <mc:Fallback>
                <p:oleObj name="Document" r:id="rId2" imgW="11517886" imgH="4767720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0363" y="1050925"/>
                        <a:ext cx="11520487" cy="47577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2276" name="Rectangle 4">
            <a:extLst>
              <a:ext uri="{FF2B5EF4-FFF2-40B4-BE49-F238E27FC236}">
                <a16:creationId xmlns:a16="http://schemas.microsoft.com/office/drawing/2014/main" id="{960190DC-2002-4AE9-A026-82FC240C26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10600" y="1027113"/>
            <a:ext cx="711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 marL="742950" indent="-285750" eaLnBrk="0" hangingPunct="0"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 marL="1143000" indent="-228600" eaLnBrk="0" hangingPunct="0"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 marL="1600200" indent="-228600" eaLnBrk="0" hangingPunct="0"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 marL="2057400" indent="-228600" eaLnBrk="0" hangingPunct="0"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algn="ctr" eaLnBrk="1" hangingPunct="1"/>
            <a:r>
              <a:rPr lang="en-US" altLang="zh-CN" b="1"/>
              <a:t>A</a:t>
            </a:r>
            <a:r>
              <a:rPr lang="zh-CN" altLang="en-US" b="1"/>
              <a:t>　</a:t>
            </a:r>
            <a:endParaRPr lang="zh-CN" altLang="pt-BR" b="1"/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22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2706" name="Object 3">
            <a:extLst>
              <a:ext uri="{FF2B5EF4-FFF2-40B4-BE49-F238E27FC236}">
                <a16:creationId xmlns:a16="http://schemas.microsoft.com/office/drawing/2014/main" id="{D5299B25-5533-496E-8E37-85E3742DEF1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60363" y="790575"/>
          <a:ext cx="11520487" cy="2767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文档" r:id="rId2" imgW="11520755" imgH="2766774" progId="Word.Document.8">
                  <p:embed/>
                </p:oleObj>
              </mc:Choice>
              <mc:Fallback>
                <p:oleObj name="文档" r:id="rId2" imgW="11520755" imgH="2766774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0363" y="790575"/>
                        <a:ext cx="11520487" cy="2767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4324" name="Rectangle 4">
            <a:extLst>
              <a:ext uri="{FF2B5EF4-FFF2-40B4-BE49-F238E27FC236}">
                <a16:creationId xmlns:a16="http://schemas.microsoft.com/office/drawing/2014/main" id="{8FB89D1D-9C74-4FD1-997A-7D3D760445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71188" y="765175"/>
            <a:ext cx="711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 marL="742950" indent="-285750" eaLnBrk="0" hangingPunct="0"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 marL="1143000" indent="-228600" eaLnBrk="0" hangingPunct="0"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 marL="1600200" indent="-228600" eaLnBrk="0" hangingPunct="0"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 marL="2057400" indent="-228600" eaLnBrk="0" hangingPunct="0"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algn="ctr" eaLnBrk="1" hangingPunct="1"/>
            <a:r>
              <a:rPr lang="pt-BR" altLang="zh-CN" b="1"/>
              <a:t>A</a:t>
            </a:r>
            <a:r>
              <a:rPr lang="zh-CN" altLang="pt-BR" b="1"/>
              <a:t>　</a:t>
            </a:r>
            <a:endParaRPr lang="zh-CN" altLang="en-US" b="1"/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43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3730" name="Object 3">
            <a:extLst>
              <a:ext uri="{FF2B5EF4-FFF2-40B4-BE49-F238E27FC236}">
                <a16:creationId xmlns:a16="http://schemas.microsoft.com/office/drawing/2014/main" id="{F8E028B2-227C-41AF-9680-8657F904A8C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60363" y="712788"/>
          <a:ext cx="11520487" cy="5434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文档" r:id="rId2" imgW="11520755" imgH="5433461" progId="Word.Document.8">
                  <p:embed/>
                </p:oleObj>
              </mc:Choice>
              <mc:Fallback>
                <p:oleObj name="文档" r:id="rId2" imgW="11520755" imgH="5433461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0363" y="712788"/>
                        <a:ext cx="11520487" cy="5434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5353" name="Object 9">
            <a:extLst>
              <a:ext uri="{FF2B5EF4-FFF2-40B4-BE49-F238E27FC236}">
                <a16:creationId xmlns:a16="http://schemas.microsoft.com/office/drawing/2014/main" id="{4A7A057B-C378-4162-8740-D2858B91420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295400" y="3141663"/>
          <a:ext cx="5273675" cy="593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文档" r:id="rId4" imgW="5273330" imgH="594021" progId="Word.Document.8">
                  <p:embed/>
                </p:oleObj>
              </mc:Choice>
              <mc:Fallback>
                <p:oleObj name="文档" r:id="rId4" imgW="5273330" imgH="594021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5400" y="3141663"/>
                        <a:ext cx="5273675" cy="593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5358" name="Object 14">
            <a:extLst>
              <a:ext uri="{FF2B5EF4-FFF2-40B4-BE49-F238E27FC236}">
                <a16:creationId xmlns:a16="http://schemas.microsoft.com/office/drawing/2014/main" id="{C9274959-5C4B-4444-A339-64049F3CF66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819650" y="3911600"/>
          <a:ext cx="6650038" cy="596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文档" r:id="rId6" imgW="6667458" imgH="600502" progId="Word.Document.8">
                  <p:embed/>
                </p:oleObj>
              </mc:Choice>
              <mc:Fallback>
                <p:oleObj name="文档" r:id="rId6" imgW="6667458" imgH="600502" progId="Word.Document.8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19650" y="3911600"/>
                        <a:ext cx="6650038" cy="596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5361" name="Rectangle 17">
            <a:extLst>
              <a:ext uri="{FF2B5EF4-FFF2-40B4-BE49-F238E27FC236}">
                <a16:creationId xmlns:a16="http://schemas.microsoft.com/office/drawing/2014/main" id="{26FE9A95-E84F-488C-A0EC-87F820021A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46638" y="4365625"/>
            <a:ext cx="60769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 marL="742950" indent="-285750" eaLnBrk="0" hangingPunct="0"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 marL="1143000" indent="-228600" eaLnBrk="0" hangingPunct="0"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 marL="1600200" indent="-228600" eaLnBrk="0" hangingPunct="0"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 marL="2057400" indent="-228600" eaLnBrk="0" hangingPunct="0"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algn="ctr"/>
            <a:r>
              <a:rPr lang="pt-BR" altLang="zh-CN" b="1"/>
              <a:t>4Fe</a:t>
            </a:r>
            <a:r>
              <a:rPr lang="pt-BR" altLang="zh-CN" b="1" baseline="30000"/>
              <a:t>2</a:t>
            </a:r>
            <a:r>
              <a:rPr lang="zh-CN" altLang="pt-BR" b="1" baseline="30000">
                <a:ea typeface="宋体" panose="02010600030101010101" pitchFamily="2" charset="-122"/>
              </a:rPr>
              <a:t>＋</a:t>
            </a:r>
            <a:r>
              <a:rPr lang="zh-CN" altLang="pt-BR" b="1">
                <a:ea typeface="宋体" panose="02010600030101010101" pitchFamily="2" charset="-122"/>
              </a:rPr>
              <a:t>＋</a:t>
            </a:r>
            <a:r>
              <a:rPr lang="pt-BR" altLang="zh-CN" b="1"/>
              <a:t>10H</a:t>
            </a:r>
            <a:r>
              <a:rPr lang="pt-BR" altLang="zh-CN" b="1" baseline="-30000"/>
              <a:t>2</a:t>
            </a:r>
            <a:r>
              <a:rPr lang="pt-BR" altLang="zh-CN" b="1"/>
              <a:t>O</a:t>
            </a:r>
            <a:r>
              <a:rPr lang="zh-CN" altLang="pt-BR" b="1">
                <a:ea typeface="宋体" panose="02010600030101010101" pitchFamily="2" charset="-122"/>
              </a:rPr>
              <a:t>＋</a:t>
            </a:r>
            <a:r>
              <a:rPr lang="pt-BR" altLang="zh-CN" b="1"/>
              <a:t>O</a:t>
            </a:r>
            <a:r>
              <a:rPr lang="pt-BR" altLang="zh-CN" b="1" baseline="-30000"/>
              <a:t>2</a:t>
            </a:r>
            <a:r>
              <a:rPr lang="pt-BR" altLang="zh-CN" b="1"/>
              <a:t>===4Fe(OH)</a:t>
            </a:r>
            <a:r>
              <a:rPr lang="pt-BR" altLang="zh-CN" b="1" baseline="-30000"/>
              <a:t>3</a:t>
            </a:r>
            <a:r>
              <a:rPr lang="pt-BR" altLang="zh-CN" b="1">
                <a:ea typeface="宋体" panose="02010600030101010101" pitchFamily="2" charset="-122"/>
              </a:rPr>
              <a:t>↓</a:t>
            </a:r>
            <a:r>
              <a:rPr lang="zh-CN" altLang="pt-BR" b="1">
                <a:ea typeface="宋体" panose="02010600030101010101" pitchFamily="2" charset="-122"/>
              </a:rPr>
              <a:t>＋</a:t>
            </a:r>
            <a:r>
              <a:rPr lang="pt-BR" altLang="zh-CN" b="1"/>
              <a:t>8H</a:t>
            </a:r>
            <a:r>
              <a:rPr lang="zh-CN" altLang="pt-BR" b="1" baseline="30000">
                <a:ea typeface="宋体" panose="02010600030101010101" pitchFamily="2" charset="-122"/>
              </a:rPr>
              <a:t>＋</a:t>
            </a:r>
            <a:r>
              <a:rPr lang="zh-CN" altLang="pt-BR" b="1">
                <a:ea typeface="宋体" panose="02010600030101010101" pitchFamily="2" charset="-122"/>
              </a:rPr>
              <a:t>　</a:t>
            </a:r>
            <a:endParaRPr lang="zh-CN" altLang="en-US" b="1">
              <a:ea typeface="宋体" panose="02010600030101010101" pitchFamily="2" charset="-122"/>
            </a:endParaRPr>
          </a:p>
        </p:txBody>
      </p:sp>
      <p:sp>
        <p:nvSpPr>
          <p:cNvPr id="185362" name="Rectangle 18">
            <a:extLst>
              <a:ext uri="{FF2B5EF4-FFF2-40B4-BE49-F238E27FC236}">
                <a16:creationId xmlns:a16="http://schemas.microsoft.com/office/drawing/2014/main" id="{8C0705D9-A7F6-4EB7-B3C9-CC317F704D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72275" y="4941888"/>
            <a:ext cx="53975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 marL="742950" indent="-285750" eaLnBrk="0" hangingPunct="0"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 marL="1143000" indent="-228600" eaLnBrk="0" hangingPunct="0"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 marL="1600200" indent="-228600" eaLnBrk="0" hangingPunct="0"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 marL="2057400" indent="-228600" eaLnBrk="0" hangingPunct="0"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algn="ctr"/>
            <a:r>
              <a:rPr lang="zh-CN" altLang="en-US" b="1"/>
              <a:t>取少量滤液于小试管中，加入</a:t>
            </a:r>
            <a:r>
              <a:rPr lang="en-US" altLang="zh-CN" b="1"/>
              <a:t>KSCN </a:t>
            </a:r>
            <a:r>
              <a:rPr lang="zh-CN" altLang="en-US" b="1"/>
              <a:t>　</a:t>
            </a:r>
          </a:p>
        </p:txBody>
      </p:sp>
      <p:sp>
        <p:nvSpPr>
          <p:cNvPr id="185363" name="Rectangle 19">
            <a:extLst>
              <a:ext uri="{FF2B5EF4-FFF2-40B4-BE49-F238E27FC236}">
                <a16:creationId xmlns:a16="http://schemas.microsoft.com/office/drawing/2014/main" id="{7B8350FA-056D-46AC-801A-E69D846E2E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3238" y="5445125"/>
            <a:ext cx="1029493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 marL="742950" indent="-285750" eaLnBrk="0" hangingPunct="0"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 marL="1143000" indent="-228600" eaLnBrk="0" hangingPunct="0"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 marL="1600200" indent="-228600" eaLnBrk="0" hangingPunct="0"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 marL="2057400" indent="-228600" eaLnBrk="0" hangingPunct="0"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algn="ctr"/>
            <a:r>
              <a:rPr lang="zh-CN" altLang="en-US" b="1"/>
              <a:t>溶液，若溶液显红色则滤液中含有铁离子，若不变红色，则不含有铁离子　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5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85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853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853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853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4754" name="Object 3">
            <a:extLst>
              <a:ext uri="{FF2B5EF4-FFF2-40B4-BE49-F238E27FC236}">
                <a16:creationId xmlns:a16="http://schemas.microsoft.com/office/drawing/2014/main" id="{58E6FEFA-57CD-457B-85FC-94978870223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60363" y="971550"/>
          <a:ext cx="11520487" cy="4916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文档" r:id="rId2" imgW="11520755" imgH="4916468" progId="Word.Document.8">
                  <p:embed/>
                </p:oleObj>
              </mc:Choice>
              <mc:Fallback>
                <p:oleObj name="文档" r:id="rId2" imgW="11520755" imgH="4916468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0363" y="971550"/>
                        <a:ext cx="11520487" cy="4916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6372" name="Rectangle 4">
            <a:extLst>
              <a:ext uri="{FF2B5EF4-FFF2-40B4-BE49-F238E27FC236}">
                <a16:creationId xmlns:a16="http://schemas.microsoft.com/office/drawing/2014/main" id="{3E28CF1F-B9C3-41CB-865D-44A8AA990B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3325" y="2492375"/>
            <a:ext cx="70294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 marL="742950" indent="-285750" eaLnBrk="0" hangingPunct="0"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 marL="1143000" indent="-228600" eaLnBrk="0" hangingPunct="0"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 marL="1600200" indent="-228600" eaLnBrk="0" hangingPunct="0"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 marL="2057400" indent="-228600" eaLnBrk="0" hangingPunct="0"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algn="ctr"/>
            <a:r>
              <a:rPr lang="pt-BR" altLang="zh-CN" b="1"/>
              <a:t>4Fe(NO)</a:t>
            </a:r>
            <a:r>
              <a:rPr lang="pt-BR" altLang="zh-CN" b="1" baseline="30000"/>
              <a:t>2</a:t>
            </a:r>
            <a:r>
              <a:rPr lang="zh-CN" altLang="pt-BR" b="1" baseline="30000">
                <a:ea typeface="宋体" panose="02010600030101010101" pitchFamily="2" charset="-122"/>
              </a:rPr>
              <a:t>＋</a:t>
            </a:r>
            <a:r>
              <a:rPr lang="zh-CN" altLang="pt-BR" b="1">
                <a:ea typeface="宋体" panose="02010600030101010101" pitchFamily="2" charset="-122"/>
              </a:rPr>
              <a:t>＋</a:t>
            </a:r>
            <a:r>
              <a:rPr lang="pt-BR" altLang="zh-CN" b="1"/>
              <a:t>O</a:t>
            </a:r>
            <a:r>
              <a:rPr lang="pt-BR" altLang="zh-CN" b="1" baseline="-30000"/>
              <a:t>2</a:t>
            </a:r>
            <a:r>
              <a:rPr lang="zh-CN" altLang="pt-BR" b="1">
                <a:ea typeface="宋体" panose="02010600030101010101" pitchFamily="2" charset="-122"/>
              </a:rPr>
              <a:t>＋</a:t>
            </a:r>
            <a:r>
              <a:rPr lang="pt-BR" altLang="zh-CN" b="1"/>
              <a:t>4H</a:t>
            </a:r>
            <a:r>
              <a:rPr lang="zh-CN" altLang="pt-BR" b="1" baseline="30000">
                <a:ea typeface="宋体" panose="02010600030101010101" pitchFamily="2" charset="-122"/>
              </a:rPr>
              <a:t>＋</a:t>
            </a:r>
            <a:r>
              <a:rPr lang="pt-BR" altLang="zh-CN" b="1"/>
              <a:t>===4NO</a:t>
            </a:r>
            <a:r>
              <a:rPr lang="pt-BR" altLang="zh-CN" b="1">
                <a:ea typeface="宋体" panose="02010600030101010101" pitchFamily="2" charset="-122"/>
              </a:rPr>
              <a:t>↑</a:t>
            </a:r>
            <a:r>
              <a:rPr lang="zh-CN" altLang="pt-BR" b="1">
                <a:ea typeface="宋体" panose="02010600030101010101" pitchFamily="2" charset="-122"/>
              </a:rPr>
              <a:t>＋</a:t>
            </a:r>
            <a:r>
              <a:rPr lang="pt-BR" altLang="zh-CN" b="1"/>
              <a:t>4Fe</a:t>
            </a:r>
            <a:r>
              <a:rPr lang="pt-BR" altLang="zh-CN" b="1" baseline="30000"/>
              <a:t>3</a:t>
            </a:r>
            <a:r>
              <a:rPr lang="zh-CN" altLang="pt-BR" b="1" baseline="30000">
                <a:ea typeface="宋体" panose="02010600030101010101" pitchFamily="2" charset="-122"/>
              </a:rPr>
              <a:t>＋</a:t>
            </a:r>
            <a:r>
              <a:rPr lang="zh-CN" altLang="pt-BR" b="1">
                <a:ea typeface="宋体" panose="02010600030101010101" pitchFamily="2" charset="-122"/>
              </a:rPr>
              <a:t>＋</a:t>
            </a:r>
            <a:r>
              <a:rPr lang="pt-BR" altLang="zh-CN" b="1"/>
              <a:t>2H</a:t>
            </a:r>
            <a:r>
              <a:rPr lang="pt-BR" altLang="zh-CN" b="1" baseline="-30000"/>
              <a:t>2</a:t>
            </a:r>
            <a:r>
              <a:rPr lang="pt-BR" altLang="zh-CN" b="1"/>
              <a:t>O</a:t>
            </a:r>
            <a:r>
              <a:rPr lang="zh-CN" altLang="pt-BR" b="1">
                <a:ea typeface="宋体" panose="02010600030101010101" pitchFamily="2" charset="-122"/>
              </a:rPr>
              <a:t>　</a:t>
            </a:r>
            <a:endParaRPr lang="zh-CN" altLang="en-US" b="1"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3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63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146" name="Object 3">
            <a:extLst>
              <a:ext uri="{FF2B5EF4-FFF2-40B4-BE49-F238E27FC236}">
                <a16:creationId xmlns:a16="http://schemas.microsoft.com/office/drawing/2014/main" id="{7B142D90-89A7-43DA-8E89-C4F5C3CA256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60363" y="939800"/>
          <a:ext cx="11520487" cy="4979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文档" r:id="rId2" imgW="11520755" imgH="4980552" progId="Word.Document.8">
                  <p:embed/>
                </p:oleObj>
              </mc:Choice>
              <mc:Fallback>
                <p:oleObj name="文档" r:id="rId2" imgW="11520755" imgH="4980552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0363" y="939800"/>
                        <a:ext cx="11520487" cy="49799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7527" name="Object 7">
            <a:extLst>
              <a:ext uri="{FF2B5EF4-FFF2-40B4-BE49-F238E27FC236}">
                <a16:creationId xmlns:a16="http://schemas.microsoft.com/office/drawing/2014/main" id="{96E4B87A-DCCB-47CE-BFE2-125E8FF1067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368425" y="1827213"/>
          <a:ext cx="5273675" cy="593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文档" r:id="rId4" imgW="5273330" imgH="594021" progId="Word.Document.8">
                  <p:embed/>
                </p:oleObj>
              </mc:Choice>
              <mc:Fallback>
                <p:oleObj name="文档" r:id="rId4" imgW="5273330" imgH="594021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68425" y="1827213"/>
                        <a:ext cx="5273675" cy="593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7530" name="Object 10">
            <a:extLst>
              <a:ext uri="{FF2B5EF4-FFF2-40B4-BE49-F238E27FC236}">
                <a16:creationId xmlns:a16="http://schemas.microsoft.com/office/drawing/2014/main" id="{3C11AC07-CAAA-4204-B9D9-54E8058F277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298575" y="3498850"/>
          <a:ext cx="5915025" cy="587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文档" r:id="rId6" imgW="5934296" imgH="600502" progId="Word.Document.8">
                  <p:embed/>
                </p:oleObj>
              </mc:Choice>
              <mc:Fallback>
                <p:oleObj name="文档" r:id="rId6" imgW="5934296" imgH="600502" progId="Word.Document.8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8575" y="3498850"/>
                        <a:ext cx="5915025" cy="587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7531" name="Rectangle 11">
            <a:extLst>
              <a:ext uri="{FF2B5EF4-FFF2-40B4-BE49-F238E27FC236}">
                <a16:creationId xmlns:a16="http://schemas.microsoft.com/office/drawing/2014/main" id="{F84E14CA-D3CB-4426-B84B-B9C78711B3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23963" y="5229225"/>
            <a:ext cx="657066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 marL="742950" indent="-285750" eaLnBrk="0" hangingPunct="0"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 marL="1143000" indent="-228600" eaLnBrk="0" hangingPunct="0"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 marL="1600200" indent="-228600" eaLnBrk="0" hangingPunct="0"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 marL="2057400" indent="-228600" eaLnBrk="0" hangingPunct="0"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algn="ctr"/>
            <a:r>
              <a:rPr lang="en-US" altLang="zh-CN" b="1"/>
              <a:t>2HNO</a:t>
            </a:r>
            <a:r>
              <a:rPr lang="en-US" altLang="zh-CN" b="1" baseline="-30000"/>
              <a:t>2</a:t>
            </a:r>
            <a:r>
              <a:rPr lang="zh-CN" altLang="en-US" b="1">
                <a:ea typeface="宋体" panose="02010600030101010101" pitchFamily="2" charset="-122"/>
              </a:rPr>
              <a:t>＋</a:t>
            </a:r>
            <a:r>
              <a:rPr lang="en-US" altLang="zh-CN" b="1"/>
              <a:t>(NH</a:t>
            </a:r>
            <a:r>
              <a:rPr lang="en-US" altLang="zh-CN" b="1" baseline="-30000"/>
              <a:t>2</a:t>
            </a:r>
            <a:r>
              <a:rPr lang="en-US" altLang="zh-CN" b="1"/>
              <a:t>)</a:t>
            </a:r>
            <a:r>
              <a:rPr lang="en-US" altLang="zh-CN" b="1" baseline="-30000"/>
              <a:t>2</a:t>
            </a:r>
            <a:r>
              <a:rPr lang="en-US" altLang="zh-CN" b="1"/>
              <a:t>CO===2N</a:t>
            </a:r>
            <a:r>
              <a:rPr lang="en-US" altLang="zh-CN" b="1" baseline="-30000"/>
              <a:t>2</a:t>
            </a:r>
            <a:r>
              <a:rPr lang="en-US" altLang="zh-CN" b="1">
                <a:ea typeface="宋体" panose="02010600030101010101" pitchFamily="2" charset="-122"/>
              </a:rPr>
              <a:t>↑</a:t>
            </a:r>
            <a:r>
              <a:rPr lang="zh-CN" altLang="en-US" b="1">
                <a:ea typeface="宋体" panose="02010600030101010101" pitchFamily="2" charset="-122"/>
              </a:rPr>
              <a:t>＋</a:t>
            </a:r>
            <a:r>
              <a:rPr lang="en-US" altLang="zh-CN" b="1"/>
              <a:t>CO</a:t>
            </a:r>
            <a:r>
              <a:rPr lang="en-US" altLang="zh-CN" b="1" baseline="-30000"/>
              <a:t>2</a:t>
            </a:r>
            <a:r>
              <a:rPr lang="en-US" altLang="zh-CN" b="1">
                <a:ea typeface="宋体" panose="02010600030101010101" pitchFamily="2" charset="-122"/>
              </a:rPr>
              <a:t>↑</a:t>
            </a:r>
            <a:r>
              <a:rPr lang="zh-CN" altLang="en-US" b="1">
                <a:ea typeface="宋体" panose="02010600030101010101" pitchFamily="2" charset="-122"/>
              </a:rPr>
              <a:t>＋</a:t>
            </a:r>
            <a:r>
              <a:rPr lang="en-US" altLang="zh-CN" b="1"/>
              <a:t>3H</a:t>
            </a:r>
            <a:r>
              <a:rPr lang="en-US" altLang="zh-CN" b="1" baseline="-30000"/>
              <a:t>2</a:t>
            </a:r>
            <a:r>
              <a:rPr lang="en-US" altLang="zh-CN" b="1"/>
              <a:t>O</a:t>
            </a:r>
            <a:r>
              <a:rPr lang="zh-CN" altLang="en-US" b="1">
                <a:ea typeface="宋体" panose="02010600030101010101" pitchFamily="2" charset="-122"/>
              </a:rPr>
              <a:t>　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75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7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075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170" name="Object 3">
            <a:extLst>
              <a:ext uri="{FF2B5EF4-FFF2-40B4-BE49-F238E27FC236}">
                <a16:creationId xmlns:a16="http://schemas.microsoft.com/office/drawing/2014/main" id="{1FD9FE37-E13A-46CB-85FC-1D95BA0A49D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60363" y="549275"/>
          <a:ext cx="11520487" cy="4211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文档" r:id="rId2" imgW="11520755" imgH="4211904" progId="Word.Document.8">
                  <p:embed/>
                </p:oleObj>
              </mc:Choice>
              <mc:Fallback>
                <p:oleObj name="文档" r:id="rId2" imgW="11520755" imgH="4211904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0363" y="549275"/>
                        <a:ext cx="11520487" cy="42116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8548" name="Rectangle 4">
            <a:extLst>
              <a:ext uri="{FF2B5EF4-FFF2-40B4-BE49-F238E27FC236}">
                <a16:creationId xmlns:a16="http://schemas.microsoft.com/office/drawing/2014/main" id="{1377FD28-21ED-4900-94E8-98F8728CCB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46450" y="2636838"/>
            <a:ext cx="1117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 marL="742950" indent="-285750" eaLnBrk="0" hangingPunct="0"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 marL="1143000" indent="-228600" eaLnBrk="0" hangingPunct="0"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 marL="1600200" indent="-228600" eaLnBrk="0" hangingPunct="0"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 marL="2057400" indent="-228600" eaLnBrk="0" hangingPunct="0"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algn="ctr"/>
            <a:r>
              <a:rPr lang="en-US" altLang="zh-CN" b="1"/>
              <a:t>Fe</a:t>
            </a:r>
            <a:r>
              <a:rPr lang="en-US" altLang="zh-CN" b="1" baseline="30000"/>
              <a:t>2</a:t>
            </a:r>
            <a:r>
              <a:rPr lang="zh-CN" altLang="en-US" b="1" baseline="30000">
                <a:ea typeface="宋体" panose="02010600030101010101" pitchFamily="2" charset="-122"/>
              </a:rPr>
              <a:t>＋</a:t>
            </a:r>
            <a:r>
              <a:rPr lang="zh-CN" altLang="en-US" b="1">
                <a:ea typeface="宋体" panose="02010600030101010101" pitchFamily="2" charset="-122"/>
              </a:rPr>
              <a:t>　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85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新思路课件制作QQ：752179280">
  <a:themeElements>
    <a:clrScheme name="新思路课件制作QQ：752179280 4">
      <a:dk1>
        <a:srgbClr val="000000"/>
      </a:dk1>
      <a:lt1>
        <a:srgbClr val="FFFFFF"/>
      </a:lt1>
      <a:dk2>
        <a:srgbClr val="FF9900"/>
      </a:dk2>
      <a:lt2>
        <a:srgbClr val="C0C0C0"/>
      </a:lt2>
      <a:accent1>
        <a:srgbClr val="3FB564"/>
      </a:accent1>
      <a:accent2>
        <a:srgbClr val="15A2E9"/>
      </a:accent2>
      <a:accent3>
        <a:srgbClr val="FFFFFF"/>
      </a:accent3>
      <a:accent4>
        <a:srgbClr val="000000"/>
      </a:accent4>
      <a:accent5>
        <a:srgbClr val="AFD7B8"/>
      </a:accent5>
      <a:accent6>
        <a:srgbClr val="1292D3"/>
      </a:accent6>
      <a:hlink>
        <a:srgbClr val="7F70D8"/>
      </a:hlink>
      <a:folHlink>
        <a:srgbClr val="A1A18B"/>
      </a:folHlink>
    </a:clrScheme>
    <a:fontScheme name="新思路课件制作QQ：752179280">
      <a:majorFont>
        <a:latin typeface="方正小标宋简体"/>
        <a:ea typeface="方正小标宋简体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rgbClr val="FF0000"/>
            </a:solidFill>
            <a:effectLst/>
            <a:latin typeface="Times New Roman" pitchFamily="18" charset="0"/>
            <a:ea typeface="宋体" pitchFamily="2" charset="-122"/>
            <a:cs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rgbClr val="FF0000"/>
            </a:solidFill>
            <a:effectLst/>
            <a:latin typeface="Times New Roman" pitchFamily="18" charset="0"/>
            <a:ea typeface="宋体" pitchFamily="2" charset="-122"/>
            <a:cs typeface="Times New Roman" pitchFamily="18" charset="0"/>
          </a:defRPr>
        </a:defPPr>
      </a:lstStyle>
    </a:lnDef>
  </a:objectDefaults>
  <a:extraClrSchemeLst>
    <a:extraClrScheme>
      <a:clrScheme name="新思路课件制作QQ：752179280 1">
        <a:dk1>
          <a:srgbClr val="003300"/>
        </a:dk1>
        <a:lt1>
          <a:srgbClr val="FFFFFF"/>
        </a:lt1>
        <a:dk2>
          <a:srgbClr val="FF9900"/>
        </a:dk2>
        <a:lt2>
          <a:srgbClr val="C0C0C0"/>
        </a:lt2>
        <a:accent1>
          <a:srgbClr val="3FB564"/>
        </a:accent1>
        <a:accent2>
          <a:srgbClr val="15A2E9"/>
        </a:accent2>
        <a:accent3>
          <a:srgbClr val="FFFFFF"/>
        </a:accent3>
        <a:accent4>
          <a:srgbClr val="002A00"/>
        </a:accent4>
        <a:accent5>
          <a:srgbClr val="AFD7B8"/>
        </a:accent5>
        <a:accent6>
          <a:srgbClr val="1292D3"/>
        </a:accent6>
        <a:hlink>
          <a:srgbClr val="7F70D8"/>
        </a:hlink>
        <a:folHlink>
          <a:srgbClr val="A1A18B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新思路课件制作QQ：752179280 2">
        <a:dk1>
          <a:srgbClr val="30311D"/>
        </a:dk1>
        <a:lt1>
          <a:srgbClr val="FFFFFF"/>
        </a:lt1>
        <a:dk2>
          <a:srgbClr val="44808E"/>
        </a:dk2>
        <a:lt2>
          <a:srgbClr val="DDDDDD"/>
        </a:lt2>
        <a:accent1>
          <a:srgbClr val="DCC242"/>
        </a:accent1>
        <a:accent2>
          <a:srgbClr val="388FDE"/>
        </a:accent2>
        <a:accent3>
          <a:srgbClr val="FFFFFF"/>
        </a:accent3>
        <a:accent4>
          <a:srgbClr val="272817"/>
        </a:accent4>
        <a:accent5>
          <a:srgbClr val="EBDDB0"/>
        </a:accent5>
        <a:accent6>
          <a:srgbClr val="3281C9"/>
        </a:accent6>
        <a:hlink>
          <a:srgbClr val="57BB7D"/>
        </a:hlink>
        <a:folHlink>
          <a:srgbClr val="A1A18B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新思路课件制作QQ：752179280 3">
        <a:dk1>
          <a:srgbClr val="000000"/>
        </a:dk1>
        <a:lt1>
          <a:srgbClr val="FFFFFF"/>
        </a:lt1>
        <a:dk2>
          <a:srgbClr val="1367BB"/>
        </a:dk2>
        <a:lt2>
          <a:srgbClr val="C0C0C0"/>
        </a:lt2>
        <a:accent1>
          <a:srgbClr val="68B3D8"/>
        </a:accent1>
        <a:accent2>
          <a:srgbClr val="EC8D4C"/>
        </a:accent2>
        <a:accent3>
          <a:srgbClr val="FFFFFF"/>
        </a:accent3>
        <a:accent4>
          <a:srgbClr val="000000"/>
        </a:accent4>
        <a:accent5>
          <a:srgbClr val="B9D6E9"/>
        </a:accent5>
        <a:accent6>
          <a:srgbClr val="D67F44"/>
        </a:accent6>
        <a:hlink>
          <a:srgbClr val="4CC737"/>
        </a:hlink>
        <a:folHlink>
          <a:srgbClr val="90A8B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新思路课件制作QQ：752179280 4">
        <a:dk1>
          <a:srgbClr val="000000"/>
        </a:dk1>
        <a:lt1>
          <a:srgbClr val="FFFFFF"/>
        </a:lt1>
        <a:dk2>
          <a:srgbClr val="FF9900"/>
        </a:dk2>
        <a:lt2>
          <a:srgbClr val="C0C0C0"/>
        </a:lt2>
        <a:accent1>
          <a:srgbClr val="3FB564"/>
        </a:accent1>
        <a:accent2>
          <a:srgbClr val="15A2E9"/>
        </a:accent2>
        <a:accent3>
          <a:srgbClr val="FFFFFF"/>
        </a:accent3>
        <a:accent4>
          <a:srgbClr val="000000"/>
        </a:accent4>
        <a:accent5>
          <a:srgbClr val="AFD7B8"/>
        </a:accent5>
        <a:accent6>
          <a:srgbClr val="1292D3"/>
        </a:accent6>
        <a:hlink>
          <a:srgbClr val="7F70D8"/>
        </a:hlink>
        <a:folHlink>
          <a:srgbClr val="A1A18B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新思路课件制作QQ：752179280">
  <a:themeElements>
    <a:clrScheme name="1_新思路课件制作QQ：752179280 4">
      <a:dk1>
        <a:srgbClr val="000000"/>
      </a:dk1>
      <a:lt1>
        <a:srgbClr val="FFFFFF"/>
      </a:lt1>
      <a:dk2>
        <a:srgbClr val="FF9900"/>
      </a:dk2>
      <a:lt2>
        <a:srgbClr val="C0C0C0"/>
      </a:lt2>
      <a:accent1>
        <a:srgbClr val="3FB564"/>
      </a:accent1>
      <a:accent2>
        <a:srgbClr val="15A2E9"/>
      </a:accent2>
      <a:accent3>
        <a:srgbClr val="FFFFFF"/>
      </a:accent3>
      <a:accent4>
        <a:srgbClr val="000000"/>
      </a:accent4>
      <a:accent5>
        <a:srgbClr val="AFD7B8"/>
      </a:accent5>
      <a:accent6>
        <a:srgbClr val="1292D3"/>
      </a:accent6>
      <a:hlink>
        <a:srgbClr val="7F70D8"/>
      </a:hlink>
      <a:folHlink>
        <a:srgbClr val="A1A18B"/>
      </a:folHlink>
    </a:clrScheme>
    <a:fontScheme name="1_新思路课件制作QQ：752179280">
      <a:majorFont>
        <a:latin typeface="方正小标宋简体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新思路课件制作QQ：752179280 1">
        <a:dk1>
          <a:srgbClr val="003300"/>
        </a:dk1>
        <a:lt1>
          <a:srgbClr val="FFFFFF"/>
        </a:lt1>
        <a:dk2>
          <a:srgbClr val="FF9900"/>
        </a:dk2>
        <a:lt2>
          <a:srgbClr val="C0C0C0"/>
        </a:lt2>
        <a:accent1>
          <a:srgbClr val="3FB564"/>
        </a:accent1>
        <a:accent2>
          <a:srgbClr val="15A2E9"/>
        </a:accent2>
        <a:accent3>
          <a:srgbClr val="FFFFFF"/>
        </a:accent3>
        <a:accent4>
          <a:srgbClr val="002A00"/>
        </a:accent4>
        <a:accent5>
          <a:srgbClr val="AFD7B8"/>
        </a:accent5>
        <a:accent6>
          <a:srgbClr val="1292D3"/>
        </a:accent6>
        <a:hlink>
          <a:srgbClr val="7F70D8"/>
        </a:hlink>
        <a:folHlink>
          <a:srgbClr val="A1A18B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新思路课件制作QQ：752179280 2">
        <a:dk1>
          <a:srgbClr val="30311D"/>
        </a:dk1>
        <a:lt1>
          <a:srgbClr val="FFFFFF"/>
        </a:lt1>
        <a:dk2>
          <a:srgbClr val="44808E"/>
        </a:dk2>
        <a:lt2>
          <a:srgbClr val="DDDDDD"/>
        </a:lt2>
        <a:accent1>
          <a:srgbClr val="DCC242"/>
        </a:accent1>
        <a:accent2>
          <a:srgbClr val="388FDE"/>
        </a:accent2>
        <a:accent3>
          <a:srgbClr val="FFFFFF"/>
        </a:accent3>
        <a:accent4>
          <a:srgbClr val="272817"/>
        </a:accent4>
        <a:accent5>
          <a:srgbClr val="EBDDB0"/>
        </a:accent5>
        <a:accent6>
          <a:srgbClr val="3281C9"/>
        </a:accent6>
        <a:hlink>
          <a:srgbClr val="57BB7D"/>
        </a:hlink>
        <a:folHlink>
          <a:srgbClr val="A1A18B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新思路课件制作QQ：752179280 3">
        <a:dk1>
          <a:srgbClr val="000000"/>
        </a:dk1>
        <a:lt1>
          <a:srgbClr val="FFFFFF"/>
        </a:lt1>
        <a:dk2>
          <a:srgbClr val="1367BB"/>
        </a:dk2>
        <a:lt2>
          <a:srgbClr val="C0C0C0"/>
        </a:lt2>
        <a:accent1>
          <a:srgbClr val="68B3D8"/>
        </a:accent1>
        <a:accent2>
          <a:srgbClr val="EC8D4C"/>
        </a:accent2>
        <a:accent3>
          <a:srgbClr val="FFFFFF"/>
        </a:accent3>
        <a:accent4>
          <a:srgbClr val="000000"/>
        </a:accent4>
        <a:accent5>
          <a:srgbClr val="B9D6E9"/>
        </a:accent5>
        <a:accent6>
          <a:srgbClr val="D67F44"/>
        </a:accent6>
        <a:hlink>
          <a:srgbClr val="4CC737"/>
        </a:hlink>
        <a:folHlink>
          <a:srgbClr val="90A8B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新思路课件制作QQ：752179280 4">
        <a:dk1>
          <a:srgbClr val="000000"/>
        </a:dk1>
        <a:lt1>
          <a:srgbClr val="FFFFFF"/>
        </a:lt1>
        <a:dk2>
          <a:srgbClr val="FF9900"/>
        </a:dk2>
        <a:lt2>
          <a:srgbClr val="C0C0C0"/>
        </a:lt2>
        <a:accent1>
          <a:srgbClr val="3FB564"/>
        </a:accent1>
        <a:accent2>
          <a:srgbClr val="15A2E9"/>
        </a:accent2>
        <a:accent3>
          <a:srgbClr val="FFFFFF"/>
        </a:accent3>
        <a:accent4>
          <a:srgbClr val="000000"/>
        </a:accent4>
        <a:accent5>
          <a:srgbClr val="AFD7B8"/>
        </a:accent5>
        <a:accent6>
          <a:srgbClr val="1292D3"/>
        </a:accent6>
        <a:hlink>
          <a:srgbClr val="7F70D8"/>
        </a:hlink>
        <a:folHlink>
          <a:srgbClr val="A1A18B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3726</TotalTime>
  <Pages>0</Pages>
  <Words>308</Words>
  <Characters>0</Characters>
  <Application>Microsoft Macintosh PowerPoint</Application>
  <DocSecurity>0</DocSecurity>
  <PresentationFormat>自定义</PresentationFormat>
  <Lines>0</Lines>
  <Paragraphs>56</Paragraphs>
  <Slides>75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5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3</vt:i4>
      </vt:variant>
      <vt:variant>
        <vt:lpstr>幻灯片标题</vt:lpstr>
      </vt:variant>
      <vt:variant>
        <vt:i4>75</vt:i4>
      </vt:variant>
    </vt:vector>
  </HeadingPairs>
  <TitlesOfParts>
    <vt:vector size="85" baseType="lpstr">
      <vt:lpstr>方正小标宋简体</vt:lpstr>
      <vt:lpstr>宋体</vt:lpstr>
      <vt:lpstr>Arial</vt:lpstr>
      <vt:lpstr>Times New Roman</vt:lpstr>
      <vt:lpstr>Wingdings</vt:lpstr>
      <vt:lpstr>新思路课件制作QQ：752179280</vt:lpstr>
      <vt:lpstr>1_新思路课件制作QQ：752179280</vt:lpstr>
      <vt:lpstr>文档</vt:lpstr>
      <vt:lpstr>Document</vt:lpstr>
      <vt:lpstr>Image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>CSU</Company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Template</dc:title>
  <dc:subject/>
  <dc:creator>Bill</dc:creator>
  <cp:keywords/>
  <dc:description/>
  <cp:lastModifiedBy>拂 朱</cp:lastModifiedBy>
  <cp:revision>1428</cp:revision>
  <cp:lastPrinted>1899-12-30T00:00:00Z</cp:lastPrinted>
  <dcterms:created xsi:type="dcterms:W3CDTF">2008-03-11T13:01:56Z</dcterms:created>
  <dcterms:modified xsi:type="dcterms:W3CDTF">2022-08-03T10:32:02Z</dcterms:modified>
  <cp:category/>
</cp:coreProperties>
</file>